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notesSlides/notesSlide1.xml" ContentType="application/vnd.openxmlformats-officedocument.presentationml.notesSlide+xml"/>
  <Override PartName="/ppt/ink/ink60.xml" ContentType="application/inkml+xml"/>
  <Override PartName="/ppt/ink/ink61.xml" ContentType="application/inkml+xml"/>
  <Override PartName="/ppt/notesSlides/notesSlide2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notesSlides/notesSlide3.xml" ContentType="application/vnd.openxmlformats-officedocument.presentationml.notesSlide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1"/>
  </p:notesMasterIdLst>
  <p:sldIdLst>
    <p:sldId id="256" r:id="rId2"/>
    <p:sldId id="298" r:id="rId3"/>
    <p:sldId id="314" r:id="rId4"/>
    <p:sldId id="353" r:id="rId5"/>
    <p:sldId id="345" r:id="rId6"/>
    <p:sldId id="306" r:id="rId7"/>
    <p:sldId id="307" r:id="rId8"/>
    <p:sldId id="308" r:id="rId9"/>
    <p:sldId id="309" r:id="rId10"/>
    <p:sldId id="310" r:id="rId11"/>
    <p:sldId id="336" r:id="rId12"/>
    <p:sldId id="337" r:id="rId13"/>
    <p:sldId id="338" r:id="rId14"/>
    <p:sldId id="319" r:id="rId15"/>
    <p:sldId id="339" r:id="rId16"/>
    <p:sldId id="340" r:id="rId17"/>
    <p:sldId id="341" r:id="rId18"/>
    <p:sldId id="342" r:id="rId19"/>
    <p:sldId id="343" r:id="rId20"/>
    <p:sldId id="325" r:id="rId21"/>
    <p:sldId id="326" r:id="rId22"/>
    <p:sldId id="328" r:id="rId23"/>
    <p:sldId id="346" r:id="rId24"/>
    <p:sldId id="327" r:id="rId25"/>
    <p:sldId id="330" r:id="rId26"/>
    <p:sldId id="257" r:id="rId27"/>
    <p:sldId id="258" r:id="rId28"/>
    <p:sldId id="260" r:id="rId29"/>
    <p:sldId id="259" r:id="rId30"/>
    <p:sldId id="261" r:id="rId31"/>
    <p:sldId id="294" r:id="rId32"/>
    <p:sldId id="262" r:id="rId33"/>
    <p:sldId id="268" r:id="rId34"/>
    <p:sldId id="301" r:id="rId35"/>
    <p:sldId id="266" r:id="rId36"/>
    <p:sldId id="267" r:id="rId37"/>
    <p:sldId id="264" r:id="rId38"/>
    <p:sldId id="263" r:id="rId39"/>
    <p:sldId id="347" r:id="rId40"/>
    <p:sldId id="269" r:id="rId41"/>
    <p:sldId id="271" r:id="rId42"/>
    <p:sldId id="273" r:id="rId43"/>
    <p:sldId id="272" r:id="rId44"/>
    <p:sldId id="270" r:id="rId45"/>
    <p:sldId id="274" r:id="rId46"/>
    <p:sldId id="275" r:id="rId47"/>
    <p:sldId id="277" r:id="rId48"/>
    <p:sldId id="348" r:id="rId49"/>
    <p:sldId id="276" r:id="rId50"/>
    <p:sldId id="279" r:id="rId51"/>
    <p:sldId id="278" r:id="rId52"/>
    <p:sldId id="302" r:id="rId53"/>
    <p:sldId id="281" r:id="rId54"/>
    <p:sldId id="282" r:id="rId55"/>
    <p:sldId id="283" r:id="rId56"/>
    <p:sldId id="292" r:id="rId57"/>
    <p:sldId id="284" r:id="rId58"/>
    <p:sldId id="285" r:id="rId59"/>
    <p:sldId id="287" r:id="rId60"/>
    <p:sldId id="286" r:id="rId61"/>
    <p:sldId id="289" r:id="rId62"/>
    <p:sldId id="288" r:id="rId63"/>
    <p:sldId id="291" r:id="rId64"/>
    <p:sldId id="290" r:id="rId65"/>
    <p:sldId id="312" r:id="rId66"/>
    <p:sldId id="349" r:id="rId67"/>
    <p:sldId id="313" r:id="rId68"/>
    <p:sldId id="315" r:id="rId69"/>
    <p:sldId id="316" r:id="rId70"/>
    <p:sldId id="350" r:id="rId71"/>
    <p:sldId id="351" r:id="rId72"/>
    <p:sldId id="352" r:id="rId73"/>
    <p:sldId id="331" r:id="rId74"/>
    <p:sldId id="321" r:id="rId75"/>
    <p:sldId id="322" r:id="rId76"/>
    <p:sldId id="323" r:id="rId77"/>
    <p:sldId id="324" r:id="rId78"/>
    <p:sldId id="329" r:id="rId79"/>
    <p:sldId id="297" r:id="rId8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>
      <p:cViewPr varScale="1">
        <p:scale>
          <a:sx n="69" d="100"/>
          <a:sy n="69" d="100"/>
        </p:scale>
        <p:origin x="-142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7-20T15:03:51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7343 7491,'74'0,"25"0,-24 0,-1 0,-49 0,24 0,1 0,99 0,24 0,-48 0,-26 0,-25 0,-49 0,49 0,26 0,98 0,-24 0,-50-25,-50 25,0-25,-24 25,-25-24,0 24</inkml:trace>
  <inkml:trace contextRef="#ctx0" brushRef="#br0" timeOffset="1669.751">7789 8012,'74'0,"26"0,-51 25,1-25,24 0,50 0,174 0,-50 0,-74 0,-50 0,49 0,100 0,-124 0,-75 0,-49 0,0 0,0 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7:18:38.8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8558 7144,'50'0,"-26"0,1 0,0 0,25 0,-26 0,1 0,25 0,-1 0,-24 0,50 0,-1 0,0 0,-24 0,24 0,1 0,-1 0,-24 0,24 0</inkml:trace>
  <inkml:trace contextRef="#ctx0" brushRef="#br0" timeOffset="2624.3726">13742 6524,'-25'24,"-24"1,-1 0,25 49,25-24,0 24,0 1,0-50,25-25,25 0,24 0,-49 0,-25-75,0 26,0-26,0 1,0-1,0 26,0 24,0 0,-25 0,0 25,-49 0,24 0,26 0,-1 0,25 50,0-25,0 24,0 1,0 0,25-1,-1-24,-24 0,25-25,0 25,-25-1,25 1,0 0,24-25,1 0,-25-25,-1 0,1-49,0 24,0 75,-25 50,0-51,0 26,0 0,25-25,-25-1,24 1,1 0,25-25,24 0,25 25,-24 24,-26-24,1 0</inkml:trace>
  <inkml:trace contextRef="#ctx0" brushRef="#br0" timeOffset="5785.38">14065 5978,'0'-74,"24"49,1 0,25-50,-25 1,-1 0,1-1,25 50,-50-49,25 49,24 0,-24 1,-25-1,-50 25,26 0,-1 0,-25 0,25 0,1 25,-1-1,25 1,-25-25,25 25,0 49,0-24,0 24,0 1,0-50,0-1,25 26,0 0,-1-25,1-1,-25 26,25 0,-25-26,50-24,-26 0,1-49,-25 24,25 25,25-25,-50 0,24 1,26 24,-50 24,0 26,0-25,50 0,-25-25,-1 0,26 0,24 0,-74-25,0 0,-49 25,-1 0,1 0,49 25,0 24,0 1,0-25,0 0,74-25,-49 0,24-25,1 0,24 25,-24 0,-25 0,-25 25,0 0,25-1,-1-24,26 0,-25-24,24 24,-24-25,0 0,0 25,-25-50,-50 26,50 48,0 26,0 0,0-26,25-24,-25-49,0-26,0 51,-50 24,26 0,-1 24,0-24,25 25,0 0,0 0,0 0,0 24,50-24,-26-25,1 25,-25 0,25 24,0-49,-25 50,0 24,0-49,0 25,0-26,0 51,0-26,0 1,0-25,-25 0,0-1,0-24,1 0,-1-24,-25-1,25 0,1 0,-1-24,25 24,25 0,-1 0</inkml:trace>
  <inkml:trace contextRef="#ctx0" brushRef="#br0" timeOffset="7240.5447">15379 6276,'0'24,"0"1,0 50,0-51,0 26,0 0,25-26,0-24,-25 25,25 0,49-25,-24 0,-26 0,1 0,-25-50,0 26,-25-1,1 0,-1 25,-25-25,1 25,24-25,0 1,25 98,0-24,0-1,0 1,74-50,1 0,-1 0,-49 0,0 0,0 25,0-1,-1 1,26 0,-25 0,24-25,1 0</inkml:trace>
  <inkml:trace contextRef="#ctx0" brushRef="#br0" timeOffset="8952.4931">15900 6028,'0'-25,"50"0,-25 0,24 0,-24 25,25-24,-50-26,49 25,-24-25,25 50,-1-24,-24-1,25 0,-26-25,1-24,-25 49,0-24,25-1,-25 0,0-24,-50 74,1 0,24 0,0 0,0 50,1-1,-1 1,0-25,25 24,0 1,0-25,0 24,0 1,0-25,0 24,0 26,0-50,25-1,-25 1,0 0,25 49,-1-49,1 25,-25-25,0 24,0-24,0 0,25 24,25-24,24-25,-49 0,0 0,-1-25,-24 1,0-51,0 1,25 49,-25-25,-25 1,1 49,-1-50,0 25,-25 25,1 0,24 0,0 0,0 0,-24 0,24 50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7:21:59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12527 5184,'49'0,"-49"50,25-25,0 24,-25 26,25-1,-25 0,25 1,-1-1,-24-24,25-1</inkml:trace>
  <inkml:trace contextRef="#ctx0" brushRef="#br0" timeOffset="775.2524">12899 5085,'0'25,"-25"0,-25-1,26 1,-26 0,25 0,0 0,-24 24,-1-24,25 0,1 0,-26 24,-25-24,26 25,-26-1,51 1,-26-25,25-25,0 24,25 1</inkml:trace>
  <inkml:trace contextRef="#ctx0" brushRef="#br0" timeOffset="3199.906">12254 4812,'25'0,"24"0,26 0,-51 0,26 0,0 0,-25 0,24 0,1 25,-1-25,-24 0,25 25,-1-25,-24 0,25 0,24 0,-24 0,-1 0,26 0,-50 0,24 0,26 0,-125 0,-24 0,49 0,-25 0,1 0,24 0,-25 25,50-1,0 1,0 0,50-25,24 0,1 0,-51 0,1 0,25 0,-50-50,-25 26,0-26,0 25,25 0,0 0,-24 1,-1-1,25-25,-25 25,75 25,-26 25,1 0,0-25,0 25,0 0,-1-25</inkml:trace>
  <inkml:trace contextRef="#ctx0" brushRef="#br0" timeOffset="4991.3746">13147 4663,'25'25,"-25"0,24 0,1-25,-25 24,25 1,0 0,0 0,-1 25</inkml:trace>
  <inkml:trace contextRef="#ctx0" brushRef="#br0" timeOffset="32851.3668">1712 6846</inkml:trace>
  <inkml:trace contextRef="#ctx0" brushRef="#br0" timeOffset="51103.8935">12204 9079,'25'0,"25"0,-26 24,1 1,25-25,24 25,50-25,50 25,49 0,-24-25,24 0,25 0,-25 0,-49 0,-1 0,1 0,-50 0,0 0,0 0,-25 0,-24 0,-1 0,-49 0,25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19:28.122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1365 4936,'74'0,"-24"0,-1 0,1 0,-50-25,25 25,49 0,-24 0,24 0,-24 0,-25 0,24 0,1 0,-75 0,0 0,0 0,-24 25,-1 0,125-25,-51 0,-48-25,-1 0,0 25,0-24,25-1,-25 0,50 25,50 0,-26 0,-49 50,-25-50,-24 0,-1 0,0 0,26 0,-26 0,0 0,26 0</inkml:trace>
  <inkml:trace contextRef="#ctx0" brushRef="#br0" timeOffset="6688.3267">6202 5705,'74'0,"-24"0,24 0,0 0,-24 0,24 0,1 0,-1 0,-24 0,24 0,1 0,-1 0,-24 0,24 0,1 0,-51 0,26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7:29:57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3771 12452,'-25'273,"0"-50,25-25,0-24,0 0,0-1,0-24,0-25,0-25,25 1,0-51,-25 26,24-1,-24 1,25-26,-25-24,50 0,-25 0</inkml:trace>
  <inkml:trace contextRef="#ctx0" brushRef="#br0" timeOffset="1818.9067">3870 14263,'49'24,"-24"-24,50 0,-1 0,25 0,-49 0,24-24,1-1,24 0,0 25,0 0,1 0,-26 0,25 0,-24 0,24 0,-49 0,24 0,0 0,1 0,-50 0,24 0,26 0,-51 0,26 0,0 0,-1 0,-123 0,49 0,-25 0,26-25,73 25,-24-25,74 25,0-24,1-1,-26 0,-24 25,-26 0,1-25,0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7:24:59.6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14834 7739,'0'74,"0"-24,-25-25,0 0,0-25,25 74,-25-49,1 0,24 49,-25-49,25 0,-25 0,0-1,0 1,25 25,-24-25,-1-1,0 1,25 0,-25-25,0 25,0 24,-24-24,24 0,25 0,-50-25,26 25,24-1,-25 26,-25-50,25 25,1 0,-1-1,0-24,25 25,-25 0,0 0,1 0,-1 24,0-24,0 25,0-50,1 49,24-24,0 0,-25 0,25 0,-25 49,0-49,0-25,25 25,0 24,0-24,-24 25,-1-26,0 1,25 0,-25 0,0 0,1 24,24 1,-25-25,0-1,0 1,0 0,1 25,24-26,-25 1,0 25,0-25,25-1,0 1,-25 0,0 0,1-25,24 49,-25 1,0-25,0 25,-24-1,24 26,-25-26,50-24,-25 25,1-1,-1 1,0 24,0-74,0 50,25 24,0-24,-24-1,-1-49,25 50,-25 0,0-26,25 1,0 25,-25-50,25 49,-24 1,-1-50,25 74,-25 1,0-75,0 50,1-1,-1 1,0-25,25 24,0 1,-25-50,0 25,1 49,-1-24,0-1,0-24,-24 25,24-26,25 26,-25 0,0 24,-25 0,1 1,24-1,0 1,0 24,-24-74,24 24,0 1,25 0,-25-26,25 1,0 50,-24-75,-1 24,0 26,25 0,-25-26,0-24,1 25,-26 25,25-1,-24 1,24-25,-25 24,50 1,-25-25,1 0,-1-1,25 1,-25 0,0 0,0 0,25 0,-24 24,24 1,-50-1,25-49,-24 50,24 0,0 24,0-24,-24-1,24-24,25 0,0 24,-25-49,0 50,0-25,25 0,0-1,-25 1,1 25,24-25,0 24,0-24,0 0,-25 0,0-1,25 1,-25 0,-24-25</inkml:trace>
  <inkml:trace contextRef="#ctx0" brushRef="#br0" timeOffset="2072.3513">8558 12948,'0'-25,"25"25,24 0,26 0,-50 0,-1 0,1 25,25-25,-25 50,-1-26,1 26,25-25,-25 0,24-1,-49 26,50-25,-25 0,-1-25,1 0,25 25,-50-1,49-24,26 25,-25 0,-26 0,26-25,0 25,-26-25,1 24,25 1,-1 0,-49 25,50-50,-25 49,24-24,-24 0,0-25,0 0,0 25,-25-1,24 1,26-25,-50 50,50-25,24-1,-24 1,-1 0,-24 25,25-50,-1 24,1 1,-50 0,50 25,-26-50,1 49,0-24,0-25,0 25,-1 0,1-1,0-24,0 25,0 0,-1-25,1 25,25-25,-25 25,-1-25,1 24,0 1,0-25,24 0,-49 25,50 0,24 0,1 0,-75-1,25-24</inkml:trace>
  <inkml:trace contextRef="#ctx0" brushRef="#br0" timeOffset="3431.7821">10790 14163,'0'-24,"25"-26,0 0,0-24,0 49,-1-24,-24-1,25 0,25 26,-25-1,-1-25,1-24,0 24,0 1,0 49,-1 0,1 24,25 1,-25 0,-1-25,1 25,0 0,50-1,-26 1,1-25,-1 0,1 25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23:14.28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13147 8260,'0'25,"0"24,0 26,0-1,0-24,0-1,0 26,0-50,0 24,0 26,0-1,0-49,25-25,-1 0,26 0,0-25,24-25,-24 1,-26-1,26 1,0 24,-1 25,-24-25,-25 0,0 0,25 1,25 24,-26 49,-24 26,0-26,0 26,25-26,-25 1,0-1,0 1,25-25,0 0,0-25,-1 0,1 0,0-25,0 25,0-25,-1 0,-24-24,0 24</inkml:trace>
  <inkml:trace contextRef="#ctx0" brushRef="#br0" timeOffset="5049.0685">14015 8880,'-25'0,"50"-25,0 0,0-24,-1-1,1 1,50-26,-51 50,-24 1,0-1,0 0,0-25,0-24,0 24,0 26,0-26,0 25,-24 0</inkml:trace>
  <inkml:trace contextRef="#ctx0" brushRef="#br0" timeOffset="6824.3627">14313 8210,'24'0,"-24"50,0-25,0 0,-49 24,49 1,-25 24,0-49,25 0,0 0,0-1,-25 51,1-50,24-1,-25 1,25 0,0 0,-25 0,75-25,-26-25,26-25,-50 1,50 24,-26-25,1 1,-25-1,25 50,-25-25,0-24,0-26,0 1,0-1,0 26,0-1,0 1,-50 49,26 49,-26 1,0-1,-24 75,49-74,25 24,-25-24,25-25,-24 24,24-24,0 25,-25-25,25-1,0 51,0-50,25-25</inkml:trace>
  <inkml:trace contextRef="#ctx0" brushRef="#br0" timeOffset="8321.2608">14065 8806,'24'24,"-24"26,0-25,25-25,25-25,-25 0,-1 0,1 1,0-1,-25-25,25 25,0-24,-25-50,24 74,1-25,0 1,-25 24,25-25,0 25,-25 1,0-1,-25 25,0 0,-25 49,1 75,-1-74,25-25,25 0,0 24,-24-49,-1 25,0 0,25 0,0-1,-25 1,0 0,25 0,25-75,0 1,-25 24,0-25,25 25,0 1,-25-26,24 0,-24 26,0-1,25-25,0 50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21:42.31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2853 5358,'0'49,"0"1,0-25,0 24,0 1,0-25,-25 24,0 1,25-25,-25 0,25-1,-24 26,24 25,-25-26,0-24,25 0,0 49,-25-74,0 50,25 24,0-24,-24-1,-1 1,0-25,25 24,0 1,0-25,0 0</inkml:trace>
  <inkml:trace contextRef="#ctx0" brushRef="#br0" timeOffset="1230.9408">2927 5358,'-25'0,"25"49,0 26,0-26,25 26,0-1,-25 1,0-26,0 1,0 24,25-24,-25-25,0 49,25-49,-25 0,25 49,-1 1,1-51,-25 1,25 0,-25 0,0 49,0 1,0-26,25-24,-25 25</inkml:trace>
  <inkml:trace contextRef="#ctx0" brushRef="#br0" timeOffset="2724.7212">2729 6028,'49'0,"26"0,-26 0,26 0,-125 0,1 0,24 0,-50 0,26 0,24 0,0-25,75 25,24 0,-49 0,25 0,-1 0</inkml:trace>
  <inkml:trace contextRef="#ctx0" brushRef="#br0" timeOffset="12118.1923">6350 5383,'25'0,"0"0,-25 49,25-24,0 25,-25 49,0-25,24 25,1-49,-25 25,0-1,0-24,0-26,0 51,0-1,0-49,0 25,0-1,0-24,0 25,0-26</inkml:trace>
  <inkml:trace contextRef="#ctx0" brushRef="#br0" timeOffset="13944.741">6400 5407,'25'0,"0"-24,-1 24,51 0,-26 0,-49 24,0 26,0-25,0 24,-24 1,-1-25,-25 0,1-1,24 1,74-25,1 0,0 0,-26 0,51 0,-50 0,-1 0,1 25,0 0,-25 0,0 49,25-49,-25 0,0 49,0 1,25-75,-25 49,0-24,0 0,-25 24,25-24,-50-25,25 25,1-25,-1 25,0 0,-49-25,-1 0,50 0,1 0</inkml:trace>
  <inkml:trace contextRef="#ctx0" brushRef="#br0" timeOffset="140948.1">11411 5482,'-25'0,"25"49,0 26,0 24,0 0,0 25,0-24,0 24,0-50,0 25,0-24,0-26,0-24</inkml:trace>
  <inkml:trace contextRef="#ctx0" brushRef="#br0" timeOffset="142172.6755">11435 5531,'25'0,"0"50,0 0,0-26,-1 51,1-1,0 1,0-26,-25-24,0 25,25-1,-25-24,0 50,0-1,24-49</inkml:trace>
  <inkml:trace contextRef="#ctx0" brushRef="#br0" timeOffset="142684.4837">11510 6077,'49'0,"1"0</inkml:trace>
  <inkml:trace contextRef="#ctx0" brushRef="#br0" timeOffset="143292.917">11907 5606,'24'0,"1"25,0 49,49 100,-49-75,0-25,-25-24,25 24,-25 1,0-1,0-49,0 25</inkml:trace>
  <inkml:trace contextRef="#ctx0" brushRef="#br0" timeOffset="144563.6147">12080 5730,'0'-25,"25"0,25 25,24 0,-24 0,-26 50,-24-25,0-1,0 51,0-1,0-24,-24-25,-26-25,0 0,75 0,25 0,-1 0,1 0,-25 25,24-1,-24-24,0 50,-25-25,25 0,0 24,0 26,-25-51,0 26,0 24,0-49,-25-25,-25 0,-24 0,24 0,-24 0</inkml:trace>
  <inkml:trace contextRef="#ctx0" brushRef="#br0" timeOffset="145824.8366">11113 5333,'0'-25,"0"0,74 25,-24 0,-1 0,1 0,-25 0,49 0,1 0,-26 0,26 0,-26 0,26 0,-50 0,24 0,26 0,-51 0,26 0,-25 0,74 0,-25 25,1-25,-26 25,1-25,0 0,-50 25,-25-25,-25 0,-24 0,49 25,-49-25,-1 24,26 1,24-25,50 0,49 0,25-25,-49-24,-1 49,26-50,-75 25,25 1,-1-1,-24 0,-24 25,-26-25,0 0,1 25,24-24,0 24</inkml:trace>
  <inkml:trace contextRef="#ctx0" brushRef="#br0" timeOffset="147022.8325">13494 4738,'0'-25,"-25"50,0 24,1-24,-1 25,0-1,25-24,-50 0,26 49,-1 26,0-26,-25 25,26 0,-26 1,25-26,-24 0,24 1,0-50,25 24,0 26,0-50,0 24,0 26,0-26,0 26,0-1,0-24,0-26,0 51,0-26,0 1,0 24,0-24,0 24,25-24,0 24,-1 1,1-25,0-26,0 26,-25 24,25-24,-1 0,1-1,0 1,-25-1,25-24,0 50,-1-26,1 26,0-26,-25-24,0 49,25-24,-25-25,25 24,-1 1,1 0,-25-26,0-48,0-76</inkml:trace>
  <inkml:trace contextRef="#ctx0" brushRef="#br0" timeOffset="150101.0456">13891 5011,'25'0,"24"0,-24 0,25 0,24 0</inkml:trace>
  <inkml:trace contextRef="#ctx0" brushRef="#br0" timeOffset="151525.3046">14561 4738,'0'0,"0"-25,0 0,25 0,24 25,1 0,-1 25,1-25,49 50,-49-1,-1 1,1 0,0-26,-26 1,-24 0,-24 25,-1-26,0-24,0 25,-24 0,24 0,-25-25,1 25,-1-25,25 24,-24 1,-1 0,25 0,0-25,1 0,-1 25,-50-1,50 1,25 0,25 0,0 0,50-25,-1 0,-24 0,-26 24,26-24,0 0,24 0,0 0</inkml:trace>
  <inkml:trace contextRef="#ctx0" brushRef="#br0" timeOffset="156764.4279">10121 3572,'0'74,"24"-24,1-25,0 49,0 1,0-26,-1 1,1-25,-25 24,25 1,-25-1,25-24</inkml:trace>
  <inkml:trace contextRef="#ctx0" brushRef="#br0" timeOffset="157644.983">10418 3597,'-24'0,"-1"0,-25 24,25 1,0-25,1 25,-1 25,0-25,25-1,0 51,-25-50,0-25,1 0,24 24,0 1,0 0,0 0,-25 0,0-25,25 24</inkml:trace>
  <inkml:trace contextRef="#ctx0" brushRef="#br0" timeOffset="158751.613">10766 3398,'-25'25,"0"-25,25 25,0 24,-25-49,0 50,25 24,0 1,0-25,0 24,0 0,0 1,25-75,-25 49,0-24,0 0,25 0,0 0,24-1,-49 1</inkml:trace>
  <inkml:trace contextRef="#ctx0" brushRef="#br0" timeOffset="159409.2874">11038 3671,'0'75,"0"-51,0 51,0-1,0-24,25-25,0 24,-25 26,25-26</inkml:trace>
  <inkml:trace contextRef="#ctx0" brushRef="#br0" timeOffset="160652.21">11212 3621,'0'50,"0"25,0-51,0 1,0 0,-25 0,100-25,-51 0,51 0,-25 0,-26 0,26 25,-25-25,-25 49,25 1,-25-25,24-1,1 1,-25 0,-25 0,1 0,-51-25,1 0,24 0,-24 0,-1 0,26 0,24 0,-25 0,-24 0</inkml:trace>
  <inkml:trace contextRef="#ctx0" brushRef="#br0" timeOffset="161356.5317">11584 3547,'25'25,"0"0,0-1,-25 26,24 0,1-25,0 49,-25 0,25 1,-25-26,0 1,0 0,0-1,0-24,0 0,0 24</inkml:trace>
  <inkml:trace contextRef="#ctx0" brushRef="#br0" timeOffset="161789.3164">12378 3870,'99'49,"25"-24,0 25,-25-26,-49 1</inkml:trace>
  <inkml:trace contextRef="#ctx0" brushRef="#br0" timeOffset="162526.7103">13147 3621,'49'0,"-49"25,50 0,-25 50,24-1,1 0,24 26,1 24,-25-75,-1 50,-24-24,25-1,-26-24,1-1,0-49,-25 25,-25-50</inkml:trace>
  <inkml:trace contextRef="#ctx0" brushRef="#br0" timeOffset="163148.4354">13494 3646,'-25'50,"-24"-50,49 50,-25-1,25 1,0-25,-25 24,0-24,0-25,25 50,0-26,-24-24,-1 50</inkml:trace>
  <inkml:trace contextRef="#ctx0" brushRef="#br0" timeOffset="163877.0469">14040 3473,'0'-25,"0"74,0 1,0 0,0-26,0 26,0 0,-25-50,25 25,0-1,0 26,0 24,0-24,0-25,0 24,25 26,0-26,-25-24,24 25,1 24</inkml:trace>
  <inkml:trace contextRef="#ctx0" brushRef="#br0" timeOffset="164479.5638">14337 3597,'0'49,"0"1,0 0,0 24,0-24,0-26,0 26,0 0,0-26,25 1,-25 25,0-75</inkml:trace>
  <inkml:trace contextRef="#ctx0" brushRef="#br0" timeOffset="164934.2837">14511 3646,'25'0,"-25"25,50 25,-1-1,-24-24,0 25,-25-25,25-1,-1 26,26 0,-25-1,-25 1,25-1,-1-49,-24 75,25-50,-25-1</inkml:trace>
  <inkml:trace contextRef="#ctx0" brushRef="#br0" timeOffset="165446.0206">14337 4018,'75'0,"-26"0,26-24,-1-1,1 25,-26 0,1 0,0 0</inkml:trace>
  <inkml:trace contextRef="#ctx0" brushRef="#br0" timeOffset="166039.6508">15230 3646,'25'50,"25"24,-1-49,-49 25,25-25,0-1,25 1,-26 25,1 24,-25 1,0-26,0-24,0 0,0 0</inkml:trace>
  <inkml:trace contextRef="#ctx0" brushRef="#br0" timeOffset="169980.8674">13866 6276,'50'0,"-1"0,-24 0,25 0,24 0,-49 0,25 0</inkml:trace>
  <inkml:trace contextRef="#ctx0" brushRef="#br0" timeOffset="172199.1108">14412 5854,'25'0,"-1"0,1 0,50 0,-1 0,1 25,-26-25,-24 0,-25 25,0-1,0 1,0 0,-25 0,0 0,-24-25,98 0,1 0,-25 24,49 1,-24-25,-1 0,-49 25,50 0,-25 0,0-1,-1 1,1 25,-25-1,0-24,0 0,-25-25,1 0,-26 0,0 0,1 0,-26 0,51 0</inkml:trace>
  <inkml:trace contextRef="#ctx0" brushRef="#br0" timeOffset="173206.8294">14040 7094,'0'-25,"74"25,-24 0,-25 0,-1 0</inkml:trace>
  <inkml:trace contextRef="#ctx0" brushRef="#br0" timeOffset="174460.7708">14586 6921,'24'-25,"1"0,0 0,-25 0,50 25,-1-25,1 1,-25 24,24 0,-24 0,0 0,24 24,26 26,-26-25,-24 25,25-1,-25-24,-25 25,-25-26,-50-24,1 25,24-25,75 0,0 0,25 0,-1 0,-24 25,25 0,-1 0,1 24,-1-24,-24 25,0-26,0 26,0 0,-1-26,1 1,-25 0,0 0,0 0,-74-25,24 0,25 0,-24 0,24 24,0-24,-24 0,24 0,-25 0,1 0,24 0,-25 0,25-24</inkml:trace>
  <inkml:trace contextRef="#ctx0" brushRef="#br0" timeOffset="175733.2472">15851 4614,'-25'0,"25"49,25 50,-1-49,1 49,0 1,0-1,0 0,-25 0,24 0,1 1,0-26,-25-24,25 49,0 0,-1 0,-24-24,25-1,0 1,-25-1,0 0,0 1,0-1,0-24,0 24,0 1,0-1,0-49,0 49,-25 1,0-1,25-49,0 25,0 24,-24-49,-1 49,0 1,0-1,0-24,25-26,-24 1,-1 0,0 0,25 0,0-1,0 26,-25-25,25 24,-25 1</inkml:trace>
  <inkml:trace contextRef="#ctx0" brushRef="#br0" timeOffset="478923.7685">16595 12477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25:25.305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9029 9054,'0'49,"0"1,0 0,0 24,0 0,25 1,0-1,-25-49,0 49,0-24,25-25,-1 24,-24 1,0-25,0 49,0-24,0-1,0 26,0-25,0-26,0 51,25-50</inkml:trace>
  <inkml:trace contextRef="#ctx0" brushRef="#br0" timeOffset="606.4949">9426 9649,'25'0,"25"-25,-26 25,1 0,50 0,-26 0,-24 0,25 0,-26 0</inkml:trace>
  <inkml:trace contextRef="#ctx0" brushRef="#br0" timeOffset="1736.9545">10220 9451,'0'-25,"0"0,0-49,0 24,0-24,0 24,0 25,49 25,-24-25,0 25,50 0,-1 0,0 0,-74 25,50 0,-25 49,24-24,-24 0,-25-26,0 26,-74-50,49 0,0 25,0 0,1-1,-1-24,-25 25,25 25,-24-25,-1-1,25-24,25 75,0-50,75-1,-26 1,1-25,24 0,-24 0,24 0,-24 0,-25 0,49 0,1 0,-26 0,1 0,24-25,-24 25</inkml:trace>
  <inkml:trace contextRef="#ctx0" brushRef="#br0" timeOffset="2415.2279">11138 8682,'0'24,"0"26,0 49,0-24,0 24,0 0,0-24,0 24,0 0,0-25,0 1,0-26,0 1,0 0,0-26,0 51,0-50,24-1,-24 51,25-1,-25-123</inkml:trace>
  <inkml:trace contextRef="#ctx0" brushRef="#br0" timeOffset="3072.1333">11832 9302,'25'0,"49"0,-49 0,50 0,-1 0,-49 0,24 0,1 0,24 0,-24 0,0-25</inkml:trace>
  <inkml:trace contextRef="#ctx0" brushRef="#br0" timeOffset="3630.1531">12229 8855,'-25'25,"25"25,0-1,0 1,0 0,0-1,0 1,0 24,0 1,0-1,0-24</inkml:trace>
  <inkml:trace contextRef="#ctx0" brushRef="#br0" timeOffset="4132.7815">12849 8806,'0'49,"0"1,0-1,0 26,0 24,0-24,0 24,0-25,0 25,0 25,0-24,0-51,0 26,0-51</inkml:trace>
  <inkml:trace contextRef="#ctx0" brushRef="#br0" timeOffset="4606.0562">13097 9599,'25'0,"49"0,-49 0,25 0,24 0,-49 0,25 0,-1 0</inkml:trace>
  <inkml:trace contextRef="#ctx0" brushRef="#br0" timeOffset="5781.41">13742 9252,'25'-25,"-25"1,25-26,-25 0,25 26,-1 24,1-25,25 25,24 0,-49 0,0 0,0 25,24 24,-24 1,-25-25,0-1,0 1,-25 25,0-50,1 25,-26-25,25 24,50 1,0-25,49 0,25 0,-24 0,-50 25,24-25,-24 0,-25 25,25 0,-25 49,0 0,-25-49,-25 25,-24-1,49-24,-49 25,-1-50,26 0,24 0,0 0</inkml:trace>
  <inkml:trace contextRef="#ctx0" brushRef="#br0" timeOffset="6317.232">14437 8880,'0'74,"0"1,0 24,0 25,0-25,0 1,0-1,24-25,1-24,-25-1</inkml:trace>
  <inkml:trace contextRef="#ctx0" brushRef="#br0" timeOffset="6749.8525">14784 9500,'25'-25,"24"25,26 0,24 0,25 0,-25 0,25 0,50 0,-75 0,-74 0</inkml:trace>
  <inkml:trace contextRef="#ctx0" brushRef="#br0" timeOffset="7351.0844">15181 9153,'-25'25,"50"0,0-1,24 1,-24 0,0 25,24 24,-24 0,-25-24,0 24,25 1,-25-1,0-49,0 25,25-50</inkml:trace>
  <inkml:trace contextRef="#ctx0" brushRef="#br0" timeOffset="7949.3654">16099 9029,'24'74,"-24"26,25 24,25 24,-25-48,-25-26,49 25,-49-24,0-26,0-24</inkml:trace>
  <inkml:trace contextRef="#ctx0" brushRef="#br0" timeOffset="8448.0188">16446 9500,'0'-49,"25"49,49 0,-24 0,-26 0,1 0,0 0</inkml:trace>
  <inkml:trace contextRef="#ctx0" brushRef="#br0" timeOffset="9654.8285">16992 9178,'0'-25,"0"0,0-24,24-26,1 50,25 0,-1 25,-24 0,25 25,-50 0,25-25,-1 25,1 0,-25 0,0 49,-25-49,1 24,-1-24,0 0,0 0,0 24,1-49,73 25,1 0,24 0,1 0,-26-25,1 0,-50 24,25-24,-25 50,0 24,0-49,0 25,0-1,-50-24,25 0,-24 0,24 24,-25-24,25-25,-24 0,-1 0,25 0,-49 0,0 0,24-25</inkml:trace>
  <inkml:trace contextRef="#ctx0" brushRef="#br0" timeOffset="10343.4705">17909 8880,'0'25,"0"24,0 1,0 25,0 24,0 0,0 0,0 25,0-25,0 25,0-49,25-1,0-24,-25-1</inkml:trace>
  <inkml:trace contextRef="#ctx0" brushRef="#br0" timeOffset="10861.5395">18331 9327,'74'0,"1"0,-50 0,24 0,1 0,-1 0,1 0,0 0</inkml:trace>
  <inkml:trace contextRef="#ctx0" brushRef="#br0" timeOffset="11497.7666">18480 9500,'25'0,"24"0,1 0,-1 25,1 0,-25-25,24 25,26-1,-1 1,-49-25,25 25,-1 0,-24-25,0 25,0-25</inkml:trace>
  <inkml:trace contextRef="#ctx0" brushRef="#br0" timeOffset="14685.0396">20117 9426,'25'0,"24"-50,1 25,-50 1,50-1,-26 25,-24-50,25 25,0 1,0-1,-25 0,0 0,-25 0,-25 25,-24 0,0 0,49 0,-25 0,25 25,25 25,0 24,0-49,0 25,0-1,25 1,0-50,25 25,-50 24,24-24,1 25,0-26,-25 1,0 0,0 0,0 24,0 26,0-50,-25-1,-24 1,-1-25,-24 0,-1 0,50 0,25-49,0-26,0 26,0-1,0 0,0 1,0-1,0 25,25 25,0-24,-25-1,25 25,24-25,-24 0,0 25,0-25</inkml:trace>
  <inkml:trace contextRef="#ctx0" brushRef="#br0" timeOffset="22935.9757">10394 15280,'49'0,"1"0,-1 0,-24 0,0 0,-25 24,0 1,0 0,0 25,0-1,0-24,50 25,-26 24,1-24,0-1,0-24,0 0,-1 0,26-25,0 25,24-1,-24 1,-1-25,-24 0,49 0,1 0,-1-25,-24-24,0-26,-1 26,-49-26,0 26,0-26,0 1,0-1,-25-24,1 50,-1-26,0 1,-25-25,25 24,1 1,-26-1,0 26,1-1,24 1,-25-1,26 25,-1 0,0 1,-25-1,50 0,-49 25,24-25,0 0,0 0,-24 25,-1-24,25-26,-24 0,24 26,50 24,24-25,26 25,-1-25,25 25,-24-25,24 0,0 1,0 24,-24 0,24 0,25 0,-25 0,25 0,-24 0,24 0,-25 0,0 0,-25 0,-24 0,0 0,-1 0,-24 0,50 0,-1 0,25 0,-24 0,49 0,24 0,-24 0,-24 0,-1 0,0 0,-24 0,-1 0,0 0,1 0,-50 0,49 0,0 0,1 0,-1 0,1 0,-1 0,-24 0,49 0,0 0,-24 0,-1 0,-24 0,24 0,0 0,-49 0,50 0,-1 0,25 0,-49-25,49 25,0-25,0 25,25 0,-24 0,-51 0,1 0,0 0,-1 0,-24 0,0-25,24 25,-24 0,50 0,-1 0,50 0,0 0,-25 0,0 0,-49 0,25 0,-26 0,-24 0,49 0,26 0,24 0,49 0,1 0,-1 0,-48 0,-26 0,-25 0,1 0,-26 0,1 0,24 0,-24 0,24 0,1 0,-1 0,-24 0,-1 0,1 0,-1 0,1 0,24 0,-74-25,-24 50</inkml:trace>
  <inkml:trace contextRef="#ctx0" brushRef="#br0" timeOffset="24567.7609">11832 14436,'0'75,"0"-50,0 49,0-24,0-26,0 26,0 24,0-49,0 25,0-25,0 24,0 1,0-25,0 49,0-24,25-1,0-24,-25 25,25-1,-1 26,1-1,0 1,0-1,24 0,-24-24,25 0,-25-1,-1 1,1-1,-25-24,-25-25</inkml:trace>
  <inkml:trace contextRef="#ctx0" brushRef="#br0" timeOffset="25252.2072">12229 15180,'25'-24,"49"24,-24 0,24 0,1 0,-50 0,24 0,-49-25</inkml:trace>
  <inkml:trace contextRef="#ctx0" brushRef="#br0" timeOffset="26182.1066">12849 15007,'0'-25,"0"0,0-24,0-26,0 50,25-24,0 49,24 0,26 0,-26 0,1 0,0 0,-26 25,1-25,-25 49,-25-24,1 0,-1 24,0 1,-25 24,1 1,-1-26,25 26,-24-26,24 1,0-25,25 0,0 24,25-49,49 25,-24 0,0-25,24 25,0 0,-49-1,25-24,-1 0,-24 0,25 0,24 0</inkml:trace>
  <inkml:trace contextRef="#ctx0" brushRef="#br0" timeOffset="26893.0007">13345 14362,'0'25,"50"-25,-25 25,-25-1,24 1,1 0,0 0,-25 24,25 51,25 24,24 0,-24 24,-1 1,1-25,-25 25,-25-50,0-24,0-50,0 24,0 1,24-25,1-1,-25 26</inkml:trace>
  <inkml:trace contextRef="#ctx0" brushRef="#br0" timeOffset="27971.2815">13841 14287,'50'0,"0"0,24 0,0 0,-49 50,0-25,0 25,0-1,-25 1,-75-25,75-1,0 1,0 0,0 25,50-50,-50 24,49-24,26 0,-26 0,26 0,-50 0</inkml:trace>
  <inkml:trace contextRef="#ctx0" brushRef="#br0" timeOffset="28684.5811">14561 15081,'25'25,"24"-25,1 0,-1 0,-24 0,25 0,24 0,-49 0,25 0,24 0,-24 0,-26 25,1 0</inkml:trace>
  <inkml:trace contextRef="#ctx0" brushRef="#br0" timeOffset="29645.5214">14834 14858,'24'0,"-24"50,0-1,0 26,0 24,0-25,0-24,0 24,0-24,0-25,0 24,0 1</inkml:trace>
  <inkml:trace contextRef="#ctx0" brushRef="#br0" timeOffset="30438.0387">15677 14585,'-25'0,"0"99,0-24,1-50,-1 24,0 26,0-1,25-24,0-1,0 26,0-1,0-49,0 24,0-24,0 25,25 0,0 49,0-25,-1 25,26-24,-25-1,25 50,-26-74,1-1,0 1,0 0</inkml:trace>
  <inkml:trace contextRef="#ctx0" brushRef="#br0" timeOffset="31014.3493">15975 15354,'0'-25,"74"25,-24 0,-1 0,1 0,24 0,-49 0,25 0,-1 0,-24 0,25 0,-50-25</inkml:trace>
  <inkml:trace contextRef="#ctx0" brushRef="#br0" timeOffset="32014.914">16570 15007,'25'-50,"-1"1,26 24,49 0,-49-25,24 26,-49 24,25 0,-25 0,49 0,-49 0,24 24,-49 1,50 50,-25-26,0 1,-25-25,0 24,0 1,0-25,0 49,0 0,-25-49,25 0,-50 0,25 25,-24-26,-1 1,25 0,1 25,-1-50,0 49,25 26,0-26,0 1,25-1,24-49,26 0,-26 0,-24 0,25 0,-25 0,-1 0,26 0</inkml:trace>
  <inkml:trace contextRef="#ctx0" brushRef="#br0" timeOffset="32789.1352">17388 14461,'25'0,"25"0,-1 25,1 25,-25-1,24 1,1-25,0 49,-25 0,24-24,-24 0,-25-26,25 26,-25 0,0-1,0 26,25 24,-25-25,24 26,-24-26,0 0,0 26,0-51,0-24,0 25,0-1,0 26,0-51,0 1,0 0</inkml:trace>
  <inkml:trace contextRef="#ctx0" brushRef="#br0" timeOffset="33773.1359">17984 14188,'49'0,"1"-25,-25 25,24 0,26 0,-50 0,24 0,1 0,-50 25,0 25,0-25,-25-1,0 26,0-50,25 50,-49-25,24-1,0 26,25-25,-25-25,1 49,-1-24,25 0,0 0,0 24,0 1,0-25,74-25,-24 0,24 0,-24 0,-1 0,1 0,0 0,-1 0,1 0</inkml:trace>
  <inkml:trace contextRef="#ctx0" brushRef="#br0" timeOffset="34415.8643">18777 15106,'25'0,"50"0,-26 0,26-25,-1 25,-24 0,-25 0,24 0,-24 0</inkml:trace>
  <inkml:trace contextRef="#ctx0" brushRef="#br0" timeOffset="34933.231">19026 14957,'0'75,"0"-1,0 0,0-24,0 24,0-24,24-25,-24 0</inkml:trace>
  <inkml:trace contextRef="#ctx0" brushRef="#br0" timeOffset="36117.1894">19794 14684,'25'0,"25"0,24 0,-24 0,24 0,-24 0,0 25,-26 25,1-50,0 49,25-24,-26 25,-24-1,0 26,0-50,-24 24,-1-24,25 25,-25-1,0-24,0 0,1 0,-1-1,74-24,1 0,49-24,0-1,-24 25,-1 0,-49 0,0 0,24 0,-24 49,-25-24,25 0,-25 0,0 0,0 0,0-1,-50 1,-24 0,24 0,1 0,-26-1,1 1,0-25,-1 25,50-25</inkml:trace>
  <inkml:trace contextRef="#ctx0" brushRef="#br0" timeOffset="37135.3042">20439 14387,'25'-25,"0"0,0 25,24 0,26-25,-50 25,24 0,-24 0,25 25,-26-25,-24 50,0 24,0-49,-24 0,-1 0,25 24,-25 1,0-25,-24-25,49 24,-25 1,25 0,0 0,0 24,74-49,-24 0,-25 0,24 0,51 0,-51 0,26 0,-26 0,-24 0,0 0,0 0</inkml:trace>
  <inkml:trace contextRef="#ctx0" brushRef="#br0" timeOffset="38766.0762">18455 13990,'25'-25,"49"25,-49 0,25 0,-1-25,-24 25,49 0,1 0,-1 0,26 0,-26 0,50 0,-25-25,-24 1,-1 24,25 0,-24-25,24 0,-25 25,26-25,-26 25,0 0,1 0,-26 0,26 0,24-25,75-24,49 49,-25 0,-24 0,0 0,-1 0,-49 0,25-25,-50 0,0 0,-24 1,24 24,-24-25,24 0,-25 25,1 0,-1 0,-148 0,24 0,0 25,1 24,-26 1,26 24,-1 1,25-1,25-49,-24 25,-26-1,25 1,0-50,25 25,0 49</inkml:trace>
  <inkml:trace contextRef="#ctx0" brushRef="#br0" timeOffset="39549.3025">22374 14833,'25'0,"49"0,-24 0,-25 0,24 0,-24 0,25 0,-1 0</inkml:trace>
  <inkml:trace contextRef="#ctx0" brushRef="#br0" timeOffset="40036.6172">22374 15081,'25'0,"25"0,-26 0,26 0,0-25,-26 25,51 0,-1 0,1 0,-51 0,26 0,-25 0</inkml:trace>
  <inkml:trace contextRef="#ctx0" brushRef="#br0" timeOffset="41173.839">12303 17239,'50'0,"24"0,1 0,-50 0,24 0,1 0,-25 0,24 0,-24 0</inkml:trace>
  <inkml:trace contextRef="#ctx0" brushRef="#br0" timeOffset="42053.9182">12378 17636,'49'0,"1"0,25 0,-51 0,1 0,0 0</inkml:trace>
  <inkml:trace contextRef="#ctx0" brushRef="#br0" timeOffset="45790.0583">14213 17462,'50'0,"0"0,-1 25,1 0,-1 0,-49 0,25 0,0 49,0-24,0-1,-25 1,0-1,0 1,0-25,25 24,24-49,1 0,-1 0,-24 0,25 0,24 0,-49 0,25-49,-26-1,1 50,-25-49,0-26,0 26,0-26,-25 26,1-1,24 25,-25 0,25-24,-25 49,0-50,0 0,1 26,-1-26,25 25,-25 0,0-24,0-1,1 1,24-1,0 25,0 0,0 1,0-26,0-24,0-1,0 50,24 1,26-1,-25 25,49-25,1 25,-51 0,26 0,-25-25,0 25,24-25,1 25,-25-24,-25-1,74 25,-49 0,24 0,1 0,0 0,49 0,-25 0,1 0,-26 0,26 0,24 0,-25 0,1-25,24 0,-25 0,26 1,-1-1,0 0,-49 25,-1 0,-24 0,25 0,24 0,-24 0,24 0,1 0,-1 0,0 0,26 0,-26 0,0 0,-49 0,25 0,24 0,-49-25,25 0,-1 25,26 0,-50-25,24 25,1 0,-1 0,26 0,-26 0,-24 0,25 0,-1 0,-24 0,25 0,-1 0,-24 0,25 0,-25 0,24 0,1 0,-25-24,-1-1,51 25,-26 0,-73 74,-1-24,0 0,25-26,-25 26,0-25,25 24</inkml:trace>
  <inkml:trace contextRef="#ctx0" brushRef="#br0" timeOffset="55301.3451">15776 17462,'25'0,"-25"-74,0 24,0-24,0 0,0 49,0-25,0 1,0 98,0 1,0 24,0 1,0-1,0 0,0 1,0-25,0-1,0 1,0-1,0 1,25-25,-25 24,0 1</inkml:trace>
  <inkml:trace contextRef="#ctx0" brushRef="#br0" timeOffset="58799.7789">17091 15850,'49'0,"-49"25,25 0,0-25,25 25,-26-25,1 24,-25 26,0-25,-25 0,1-1,-1-24,-25 0,25 0,1 0,-51 0,1 0,74 25,-25 0,0-25,-24 0,-26 0,26 0,24 0,-25 0,25 0</inkml:trace>
  <inkml:trace contextRef="#ctx0" brushRef="#br0" timeOffset="60494.7371">15478 17190,'0'-25,"75"25,-75-25,49 0,-24 0,0 25,50 0,-1 0,-24 0,-1 0,-49 25,0 25,0 24,0 1,0-26,0-24,0 25,-25-1,25 26,-24-75,24 49,0 26,0-1,0-24,0 24,0-49,0 0,0 49,24-49,51-25,-1 0,25 25,1 0,-26-25,0 0,-24 0,-25 0,0 0,-1 0</inkml:trace>
  <inkml:trace contextRef="#ctx0" brushRef="#br0" timeOffset="62101.2672">16694 17041,'25'0,"0"-25,-1-25,26 26,0-1,-1 0,26 0,-51 25,1-25,0 1,0 24,49 0,-49 0,25 0,-26 24,-24 1,0 50,0-1,0 0,0-24,0-25,0 0,0-1,-24 1,24 0,-25 0,0 0,0-1,0 1,25 0,-24 0,24 0,-25 24,25-24,0 0,0 0,25 24,-1-24,1-25,50 0,-26 25,-24 0,25-25,24 0,-24 25,-1-25,1 0,-1 0,-24 24,0-24,25 0,24 0,1 0,-1 0,-24 0,-1 0,1 0</inkml:trace>
  <inkml:trace contextRef="#ctx0" brushRef="#br0" timeOffset="156655.7236">918 15404,'0'-25,"25"-50,25 1,-1-25,50-25,-24 49,-26 26,1-50,-25 24,-25-24,25 0,-25 0,0 24,0 25,0-24,0 0,0 49,-25 0,0 0,0 0,-49 25,24 0,1 0,-1 0,0 0,26 0,-26 0,0 25,26 0,24 0,0 24,0-24,-25 50,0-1,25-24,0-25,0 49,0-24,0-1,0 26,0-26,0-24,0 49,0 1,0-50,0 24,0 1,0 24,0-24,0 24,0-24,0-1,0 1,0 0,0-25</inkml:trace>
  <inkml:trace contextRef="#ctx0" brushRef="#br0" timeOffset="157264.703">869 16991,'-25'0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33:37.51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17860 9376</inkml:trace>
  <inkml:trace contextRef="#ctx0" brushRef="#br0" timeOffset="9975.5497">2481 9649,'25'0,"49"0,-24 0,-1 0,26 0,49 0,49 0,1 0,0 0,74 0,-25 0,-25 0,-24 0,49 0,0 0,-49 0,-100 0,1 0,-25-25,-1 25,1 0,-1-25,1 1,-25 24,49 0,1-25,-1 25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15T15:25:07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8980 5606,'24'0,"1"25,-25-1,0 26,25-25,25 0,24-25,0 0,-24 0,-25 0,0 0,-25-75,0 26,0 73,0 51,0-50,0 49,0 1,0-1,0-24,0 24,0 0,0-49,0 25,0 24,-25 1,0-75,25 49,-25-24,0 0,-24 0,49-1,-50-24,25 25,1-25,-51 0,1 0,49 0,25-49,0-26,0 50,0-24,25 24,24 25,-49-25,50 0,0 25,-1-24,26-1,-1-25,1 25,-1-24,0 24,-24 0,24 25,1-25,-26 1,1-1,-50 0,25 0,-25 0</inkml:trace>
  <inkml:trace contextRef="#ctx0" brushRef="#br0" timeOffset="1101.2101">17215 12551,'25'0,"49"0,-49 0,24 50,1 24,0 25,24 1,0 48,-24-48,0-1,-25-25,-1 1,1-50</inkml:trace>
  <inkml:trace contextRef="#ctx0" brushRef="#br0" timeOffset="1630.4659">17736 12576,'-25'0,"0"74,0 1,0-1,-24 25,24 1,0-51,-24 26,24-26,25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03:29.592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2902 7268,'50'0,"25"0,-26 0,26 0,-1 0,0 0,-49 0,25 0,-25 0,24 0,1 0,-25 0,24-25,-24 0,25 25,24 0,0 0,1 0,-26 0,1 0,0 0,-25 0,49 0,0 0,-49 0,25 0,-1 0,-24 0,50 0,-26 0,-24 0,49 0,1 0,-26 0,26 0,-1 0,1 0,-26 0,26 0,-1 0,1 0,-26 0,26 0,-1 0,-24 0,24 0,0 0,1 0,-26 0,26 0,-1 0,1 0,-26 0,26 0,-1 0,1 0,-75 25,49-25,26 0,-26 0,26 0,-1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34:27.01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13544 12154,'0'-49,"0"-26,-25 50,0 1,25-51,-25 50,25 1,0-26,0-24,0 49,-25 0,25 0,50 25,25 0,-75-25,49 25,26 0,-26 0,1-24</inkml:trace>
  <inkml:trace contextRef="#ctx0" brushRef="#br0" timeOffset="1630.0833">9922 9599,'25'0,"25"0,24 0,0 0,-49 0,25 0,-1 0,1 0,-25 0,-25 25,0 25,0 24,0-24,0-25,0 24,0 26,0-1,0-24,0-25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37:26.150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15255 13717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8:34:03.94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3845 6300</inkml:trace>
  <inkml:trace contextRef="#ctx0" brushRef="#br0" timeOffset="1743.5233">3845 6276,'25'0,"-25"49</inkml:trace>
  <inkml:trace contextRef="#ctx0" brushRef="#br0" timeOffset="1878.4418">3895 6350</inkml:trace>
  <inkml:trace contextRef="#ctx0" brushRef="#br0" timeOffset="2471.1081">3919 6350,'0'0,"25"0,-25-50,0-24</inkml:trace>
  <inkml:trace contextRef="#ctx0" brushRef="#br0" timeOffset="3753.5884">5507 6325,'0'50</inkml:trace>
  <inkml:trace contextRef="#ctx0" brushRef="#br0" timeOffset="4868.0526">5532 6350,'0'-25,"0"0,25-24,24 49,-49 25</inkml:trace>
  <inkml:trace contextRef="#ctx0" brushRef="#br0" timeOffset="10206.4575">4019 6300</inkml:trace>
  <inkml:trace contextRef="#ctx0" brushRef="#br0" timeOffset="15431.2641">7516 6350</inkml:trace>
  <inkml:trace contextRef="#ctx0" brushRef="#br0" timeOffset="17690.0914">7591 6325,'0'25,"0"0,0 24,24 26,1-26,0 1,-25-25,25 24,0-24,-25 25,24-25,1-25</inkml:trace>
  <inkml:trace contextRef="#ctx0" brushRef="#br0" timeOffset="18354.7801">7665 6995,'0'74,"0"-24,0-25</inkml:trace>
  <inkml:trace contextRef="#ctx0" brushRef="#br0" timeOffset="18784.1192">7615 7441,'0'25,"25"-25,0 25,-25 49</inkml:trace>
  <inkml:trace contextRef="#ctx0" brushRef="#br0" timeOffset="19159.8939">7665 8136,'0'74,"0"-49,0 25,0-1,25-24,0 25,-25-1,0 26</inkml:trace>
  <inkml:trace contextRef="#ctx0" brushRef="#br0" timeOffset="19410.669">7690 9128,'0'25</inkml:trace>
  <inkml:trace contextRef="#ctx0" brushRef="#br0" timeOffset="20223.3537">7467 9128,'49'50,"-24"-25,0-1,0 26,-1 0,-24-1,25 1</inkml:trace>
  <inkml:trace contextRef="#ctx0" brushRef="#br0" timeOffset="21039.0665">7640 9153,'25'0,"-25"25,-25 0,25-1,-25 26,1-25,-1-25</inkml:trace>
  <inkml:trace contextRef="#ctx0" brushRef="#br0" timeOffset="22330.4207">7839 9401,'24'-25,"-24"0,0-49,0 0,0 49,0 99,0-24,0 24,0-49</inkml:trace>
  <inkml:trace contextRef="#ctx0" brushRef="#br0" timeOffset="40846.2166">3994 6350</inkml:trace>
  <inkml:trace contextRef="#ctx0" brushRef="#br0" timeOffset="41718.8848">5656 6276</inkml:trace>
  <inkml:trace contextRef="#ctx0" brushRef="#br0" timeOffset="51392.2174">5631 6375,'25'0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15T15:27:30.4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10468 6573,'25'50,"0"-1,-1-49,1 50,0-25,0 0,0-1,24-24,26 0,-1 0,-49-24,0-1,-1 0,1 0,0 0,0 25,-25-49,25-1,-1 25,-48 25,-1 50,25 24,0-49,0 50,0-1,0 1,0-26,0 1,0-1,0 1,0 0,0-1,0-24,0 49,0 1,-25-26,0 1,0 0,-49-50,49 0,-24 0,-1 0,25 0,25-50,0 25,25 0,25 1,24-1,0 0,-24 0,0 0,24 25,-24-24,-26-1,1 0,25 0,-25 25,-1-49,1 24,0 0</inkml:trace>
  <inkml:trace contextRef="#ctx0" brushRef="#br0" timeOffset="452.0176">11435 6648,'25'0,"50"0,-51 0,51 0,-26-25,-24 25,25 0,-1-25,1 0,-25 25</inkml:trace>
  <inkml:trace contextRef="#ctx0" brushRef="#br0" timeOffset="873.3914">11609 6896,'25'-25,"49"25,-24 0,-1-25,1 25,0 0,-1 0,-49-25</inkml:trace>
  <inkml:trace contextRef="#ctx0" brushRef="#br0" timeOffset="1719.132">13370 6028,'0'0,"0"-25,0-25,-74 50,24 0,0 0,1 0,-1 0,25 0,-24 0,24 0,-49 0,49 0,0 0,25 25,-25 0,25 0,0 24,-25 1,25-1,0 26,0-1,0 1,0-26,0 26,0-1,0 0,0-24,0 0,25-1,0-24,-25 25,0-1,0-24,0 25,0-1,0-24,0 50,0-1,-25-24,0-26,1 1,-1 0,-25-25</inkml:trace>
  <inkml:trace contextRef="#ctx0" brushRef="#br0" timeOffset="2274.7875">12651 6598,'74'0,"-49"0,25-25,-1 0,1 25,-25-24,24 24,26 0,-51-25,26 0,0 25</inkml:trace>
  <inkml:trace contextRef="#ctx0" brushRef="#br0" timeOffset="2925.7005">13990 5779,'-49'25,"-1"0,0 50,26-26,-1 26,-25-1,25 0,-24-24,24 24,0 1,0-1,1 1,24-26,0 26,0-1,0 0,0 1,0 24,24-24,26-1,-25-24,0-1,-1-49,-24 25</inkml:trace>
  <inkml:trace contextRef="#ctx0" brushRef="#br0" timeOffset="3893.0545">14114 6375,'0'0,"25"0,0 0,0 0,24 0,-24 0,0 25,0 24,-1 1,1-1,-25-24,0 25,25-1,0-24,0-25,-25 25</inkml:trace>
  <inkml:trace contextRef="#ctx0" brushRef="#br0" timeOffset="4370.8369">14710 6424,'-25'0,"-25"25,25 0,-24-25,-1 50,25-26,-24 26,-1-25,0 24,26-49,-51 50,1-25,-1 0,26-1,24 1,-25-25</inkml:trace>
  <inkml:trace contextRef="#ctx0" brushRef="#br0" timeOffset="5005.7683">15131 5655,'25'0,"-25"50,50 24,-26 1,26 49,0 25,-26 24,-24 26,0-26,0 51,0-51,0 1,-49 49,-1-49,1-25,-26-50,26-25,49-24,-25-25,0-25,0 25,-24-25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35:55.74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2183 6003,'50'0,"-25"0,49 0,-24 0,-26 0,26 0,0 0,-26 0,26 0,0 0,-26 0,51 0,-26 0,-24 0,25 0,-25-25,-1 25,1-25,25 25,-25 0,24 0,1 0,-50-25,50 25,-1 0,-24 0,25-24,-1 24,-24 0,25 0,-1 0,-24 0,25 0,-26 0,51 0,-1 0,1 0,-26 0,50 0,1 0,-26 0,-49 0,25 0,-1 0,-24 0,49 0,1 0,-1 0,-24 0,24 0,1 0,-26 24,1-24,-1 0,1 25,-25-25,24 0,1 0,0 0,-1 0,26 0,24 0,-25 0,26 0,-1 0,0 0,25 0,-25 0,0 0,-49 0,24 0,1 0,-1 0,-49 0,50 0,-26 0,1 0,49 0,-25 0,1 25,-1 0,1 0,-1-1,0 1,-24-25,-25 0,24 25,1-25,-25 0,74 25,0 0,1-1,-1 1,-25 0,1-25,-51 0,26 0,0 0,-26 0</inkml:trace>
  <inkml:trace contextRef="#ctx0" brushRef="#br0" timeOffset="3376.1789">9029 4390,'0'50,"-25"0,1-1,-1 1,0 24,0 1,0-1,25-24,0 24,0 1,0-1,0-24,0 24,0-24,0-26,0 26,-24-50</inkml:trace>
  <inkml:trace contextRef="#ctx0" brushRef="#br0" timeOffset="4530.3378">9079 4341,'74'0,"1"0,-1 0,25 0,-24 0,-26 0,26 0,-50 0,-25 25,0-1,-25 51,0-26,25-24,0 25</inkml:trace>
  <inkml:trace contextRef="#ctx0" brushRef="#br0" timeOffset="5201.7179">8930 4961,'0'25,"50"-25,-1 0,26 0,-51 0,26 0,24 0,-49 0,25 0,0 0,-26 0,26 0</inkml:trace>
  <inkml:trace contextRef="#ctx0" brushRef="#br0" timeOffset="5961.6822">10468 4192,'0'-25,"-50"25,1 0,24 25,-25 0,25 24,-24 1,24 0,-25 24,1 0,24 1,-25-1,26 25,-1 1,0-1,0 0,0 0,25-24,0-1,0 25,0 1,0-26,0-24,0-1,25 26,0-26,0-49,0 25</inkml:trace>
  <inkml:trace contextRef="#ctx0" brushRef="#br0" timeOffset="6661.3192">10666 4911,'25'0,"0"0,25 75,-26-1,26 25,0-24,-26-1,1-49,-25 25,0-100,0 0</inkml:trace>
  <inkml:trace contextRef="#ctx0" brushRef="#br0" timeOffset="7139.6959">11038 4837,'-49'0,"-1"25,1 24,24-24,0 0,0 25,0 24,1-24,-26-1,25 1,0-1,1-49,-1 25,25 0,0 0,-25 24,0-24</inkml:trace>
  <inkml:trace contextRef="#ctx0" brushRef="#br0" timeOffset="7667.6802">11386 5209,'0'50,"0"-1,0 1,0-25,0 24,0 26,0-51,0 26,0 0,0-26,0 26</inkml:trace>
  <inkml:trace contextRef="#ctx0" brushRef="#br0" timeOffset="8018.0252">11411 4936</inkml:trace>
  <inkml:trace contextRef="#ctx0" brushRef="#br0" timeOffset="8871.017">11832 4787,'25'0,"-25"50,0 0,25 24,-25 0,0-24,25-25,-25 24,24-24,51-25,-50-49,24-26,1 1,24-1,-24 51,-1-26,-24 25,-25 0,0 75,0 49,-25-24,1 24,24 50,0-25,0 0,0 24,24-48,1-26,-25-49,0 25,0-1,0 1,-49-50,24 0,-25 0,1-25,24 0,0 25,25-74,0 24,25 50,49-25,1-24,-1 24,25-50</inkml:trace>
  <inkml:trace contextRef="#ctx0" brushRef="#br0" timeOffset="9463.7056">12750 4440,'0'50,"25"-26,24 51,-24-1,25 25,-25 1,-1 49,-24-25,50 49,-25 1,0 24,-25-74,0-24,0-51,0 26,0-26,-25-24,25-75</inkml:trace>
  <inkml:trace contextRef="#ctx0" brushRef="#br0" timeOffset="9968.5022">13841 4812,'0'-25,"25"25,25 0,-1 0,1 0,24 0,-24 0,-25 0,24 0,1 0,-50-25,25 25</inkml:trace>
  <inkml:trace contextRef="#ctx0" brushRef="#br0" timeOffset="10379.0901">13891 5159,'74'0,"-24"0,-25 0,24 0,1 0</inkml:trace>
  <inkml:trace contextRef="#ctx0" brushRef="#br0" timeOffset="11765.8978">15330 4465,'-25'0,"0"0,25 49,-25 1,25 0,0-1,0 1,0-25,-25 24,25 1,0-25,-24 24,24 1,0 0,0-26,0 26,0 24,0-24,0-25,0 0,24-1,51-24,-1 0,-49 0,49 0,1 0,-26 0,1 0,0 0,-25 0,-25-49,24 24,1 0,0 0,-25-24,25 24,-25-49,25 24,-25 0,0 26,0-26,0 0,24 25,-24-24,0-1,0 1,0-26,0 26,-24 24,-51 25,26 0,-26 0,1 0,-1 0,26 0,-26 0,50 0,1 0</inkml:trace>
  <inkml:trace contextRef="#ctx0" brushRef="#br0" timeOffset="122011.372">14089 8086,'25'25,"-25"0,25 0,25 24,-26 1,26 0,-25-1,-25-24,25 25,24-26,-24 1,0-25,0 0,24 0,-49-25,0-24,0-1,25 25,-25-24</inkml:trace>
  <inkml:trace contextRef="#ctx0" brushRef="#br0" timeOffset="125721.9481">6524 9227,'50'0,"-1"0,-24 25,25-25,-1 25,-24-25,25 0,-1 0,1 0,24 0,1 0,-1 0,-24 0,24 0,1 0,-51 0,51 0,-26 0,51 0,-76 0,51 0,-1 0,-49 0,25 0,-1 0,1 0,24 0,-24 0,24 0,-49 0,25 0,24 0,-24 0,24 0,1 0,-26 0,26 0,-51 0</inkml:trace>
  <inkml:trace contextRef="#ctx0" brushRef="#br0" timeOffset="127266.6524">10195 9203,'0'-25,"50"25,24 0,1 0,-26 0,-24 0,25 0,-1 0,-24 0,25 0,-26 0,51 0,-1 0,1 0,-1 0,25 0,25 0,-25 0,-24 0,-1 0,-49 0,25 0,-1 0,-24 0,50 0,-26 0,1 0,-1 0,26 0,-50 0,49 0,-24 0,-1 0,1 0,-1 0,1 0,24 0,-24 0,-25 0,24 0,26 0,-50 0,24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7:39:15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18753 18901,'24'0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15T15:30:59.91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13048 14387,'49'0,"-49"-50,0 25,0-24,25-1,0 25,-25 50,0 0,0 24,0-24,0 0,0 50,-25-26,25-24,0 25,0 24,0-49,0 0,0-1</inkml:trace>
  <inkml:trace contextRef="#ctx0" brushRef="#br0" timeOffset="827.5919">13023 14684,'25'0,"-1"0,26 0,24 0,1 0</inkml:trace>
  <inkml:trace contextRef="#ctx0" brushRef="#br0" timeOffset="26356.3582">16818 8830,'25'0,"-25"75,0-26,0 1,0 0,25-25,-25 49,24-24,51-50,-26 0,26 0,-1 0,-49 0,25 0,-1-25,-24 0,-25 0,0-49,-25 74,25 49,0 26,0-26,0 1,0 24,25 1,-25-1,0-24,0-1,0 1,0-25,0 24,-25-24,-49-25,49 0,-25 0,1 0,-1-25,25 1,1-26,-1 0,25 26,0-1,0 0,25 0,49 25,-24-25,24 1,0 24,-24-25,-25 25</inkml:trace>
  <inkml:trace contextRef="#ctx0" brushRef="#br0" timeOffset="27395.8494">17562 9376,'0'-49,"50"49,24 0,-49 0,0 0,0 0,-25 24,-75 1,50 0,0-25,-24 25,24 0,25-1,0 1,0 25,25-25,24-1,1-24,25 0,-1 0,0 0</inkml:trace>
  <inkml:trace contextRef="#ctx0" brushRef="#br0" timeOffset="27999.2571">18033 9103,'50'0,"-25"0,24 0,26 0,-50 0,49 0,-24 0,-26 0,51 0,-26 0,-24 0,0 0</inkml:trace>
  <inkml:trace contextRef="#ctx0" brushRef="#br0" timeOffset="29134.0815">18753 8880,'0'74,"0"-49,24 50,-24-26,25 1,0-25,0 0,-25-1,74-24,1 0,-75-24,49-1,-24 0,-25-25,0-24,0 24,0 1,0-1,0 25,0 0,0 75,0-25,0 49,0 26,0-1,0 0,25 0,0 0,0 1,-1-51,-24 26,0-1,0-24,0-26,0 1,25 0,-25 0,0 49,0-49,-49-25,-26 0,50 0,-49-50,24-24,26 0,-1-1,0 1,25 49,0-25,0 26,0-26,25 50,24 0,1 0,-25 0</inkml:trace>
  <inkml:trace contextRef="#ctx0" brushRef="#br0" timeOffset="30033.4394">19522 9723,'0'-74,"0"49,0-24,0-1,0 0,0 75,0 25,0-1,0-24,24 0,-24 25,0-1,25 1,-25-25</inkml:trace>
  <inkml:trace contextRef="#ctx0" brushRef="#br0" timeOffset="31543.4843">13544 10616,'25'0,"-1"0,26 0,-25 25,0 25,-1-1,1 1,-25-25,25 24,0 26,24-1,-24-24,25-1,-25 1,-25-25</inkml:trace>
  <inkml:trace contextRef="#ctx0" brushRef="#br0" timeOffset="32076.6062">13941 10765,'0'25,"-25"0,-25 0,50-1,-49 26,24 0,0-1,0 1</inkml:trace>
  <inkml:trace contextRef="#ctx0" brushRef="#br0" timeOffset="33060.2792">14238 11187,'0'-25,"0"0,75 25,-26 0,-24 0,25-25,-1 25,-24 0,0 0,0 0,0 0,-25 50,0 25,0-26,0-24,-75-25,50 25,0 0,-24-25,-1 0,75 24,25-24,-1 0,-24 0,25 0,24 0,-24 0,24 0,-24 0,-1 0,-24 0</inkml:trace>
  <inkml:trace contextRef="#ctx0" brushRef="#br0" timeOffset="33694.2696">15007 10889,'50'0,"24"0,1 0,-1 0,-24 0,24 0</inkml:trace>
  <inkml:trace contextRef="#ctx0" brushRef="#br0" timeOffset="34223.2589">15478 10641,'0'25,"25"49,-25-49,25 50,0-1,24-24,-24-26,0 26,-25 0,25-1,-25 1</inkml:trace>
  <inkml:trace contextRef="#ctx0" brushRef="#br0" timeOffset="34852.3352">15851 10716,'-50'24,"0"26,1 0,-1-1,25 1,0-50,-24 49,24-24</inkml:trace>
  <inkml:trace contextRef="#ctx0" brushRef="#br0" timeOffset="35830.2089">15900 11187,'25'0,"-25"-75,0 51,25-26,-25 0,25 26,-25 98,-25 0,25 1,0-25,0-1,0 1,0-25,-25 24</inkml:trace>
  <inkml:trace contextRef="#ctx0" brushRef="#br0" timeOffset="57172.4875">16520 10344,'0'24,"0"26,0-25,0 0,0 49,0-24,0 24,0-49,0 0,25 24,0-49,24 0,1 0,-25 0,25 0,-1 0,-24 0,25 0,24 0,-24 0,-26 0,1-25,-25-24,0-26,0 26,0 24,0 0,0 0,0-24,0 24,-25 0,-24 25,-1-25,1 1,24 24,-50 0,1 0,24 0,-24 0,49 0,0 0</inkml:trace>
  <inkml:trace contextRef="#ctx0" brushRef="#br0" timeOffset="60895.6609">16520 10046,'0'74,"0"-49,0 25,0-25,0 49,0-24,0-26,0 26,0 24,0 1,-25-75,25 25,0-1</inkml:trace>
  <inkml:trace contextRef="#ctx0" brushRef="#br0" timeOffset="62587.7024">16619 10046,'75'0,"-50"-25,0 25,49 0,-49 0,24 0,-49 50,0-25,25-1,0 1,-25 25,0-1,-25-24,0-25,1 0,-1 0,0 25,0 0,0-25,-24 0,-26 0,50 25,-24-1,24-24</inkml:trace>
  <inkml:trace contextRef="#ctx0" brushRef="#br0" timeOffset="86598.5431">6797 14114,'0'25,"0"49,0-24,0-1,0 1,-25 0,0-1,25 1,0-1,0-24,-25 0,25 0</inkml:trace>
  <inkml:trace contextRef="#ctx0" brushRef="#br0" timeOffset="87580.9145">6722 14188,'0'-25,"75"25,-50 0,24 0,26 0,-75 25,24-25,26 50,0-25,-50 24,49-24,-24 25,25-1,-25-24,-1 0,1 0,25 0,-25-1,-1-24,26 25</inkml:trace>
  <inkml:trace contextRef="#ctx0" brushRef="#br0" timeOffset="88435.6134">6846 14387,'50'0,"0"0,24 0,-24 0,24 0,1 0,-26 0,1 0,-1 0,-98 0,-26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39:09.47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12948 10170</inkml:trace>
  <inkml:trace contextRef="#ctx0" brushRef="#br0" timeOffset="4229.0267">15751 10046,'0'25,"0"-50,0-50,0 26,25-1,0 1,-25-51,0 76,0-51,25 50,0 25,24 0,26 0,-26 0,-24 0,25 0,24 0</inkml:trace>
  <inkml:trace contextRef="#ctx0" brushRef="#br0" timeOffset="9035.4825">13668 9649,'25'0,"24"0,1 0,-1 0,-24 25,-25 0,25-1,0-24,0 25,-25 0,0 0,24 24,-24-24,0 0,25 0,-25 24,25-24</inkml:trace>
  <inkml:trace contextRef="#ctx0" brushRef="#br0" timeOffset="22719.6082">10741 3820,'74'0,"-24"0,24 0,25 0,1 0,48 0,76 0,-26 0,149 0,25 0,50 0,-50 0,50 0,-75 0,-49 0,-125 0,-73 0,-75 0</inkml:trace>
  <inkml:trace contextRef="#ctx0" brushRef="#br0" timeOffset="35246.8154">18306 16272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7:41:27.5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13420 5184,'24'-25,"-24"50,0 0,25 25,0 24,0-49,0-25,0 25,24-1,-24-24,0-24,0-1,-25-50,0 1,0 124,0-1,0 1,0 24,0 1,24-1,-24-24,0-1,0 26,0-51,0 26,0 25,0-51,0 26,0 24,0-49,0 50,0-26,-24 1,-1-25,-25-1,25 1,1-25,-26 0,25 0,-25-25,26-24,-26 24,25-49,25 24,0 25,0-49,0 24,25 1,25 24,-50 0,49-25,1 25,0-24,-26 49,1-50,25 25</inkml:trace>
  <inkml:trace contextRef="#ctx0" brushRef="#br0" timeOffset="484.7123">14189 5184,'49'0,"1"0,24 0,-24 0,-1 0</inkml:trace>
  <inkml:trace contextRef="#ctx0" brushRef="#br0" timeOffset="887.6684">14164 5283,'25'0,"49"0,0 0,-24 0,-25 0</inkml:trace>
  <inkml:trace contextRef="#ctx0" brushRef="#br0" timeOffset="1612.8154">15354 4713,'-24'0,"-1"0,0 49,25-24,0 25,0 49,0-49,0 99,0-75,0 75,25-50,-25-49,0 24,0-24,0-26,0 26,0 0,0-1,0-24,0 0,-25 0,0-25,-24 0,-26 0,1 0</inkml:trace>
  <inkml:trace contextRef="#ctx0" brushRef="#br0" timeOffset="2044.8319">15032 5507,'25'0,"0"0,-1-25,26 0,24 25,-24 0,-25 0,24 0,1-25,-50 0,25 1,-25-1</inkml:trace>
  <inkml:trace contextRef="#ctx0" brushRef="#br0" timeOffset="2597.4899">15602 4614,'25'24,"-25"26,0 24,0 1,0 24,-25-49,25-1,0 26,0-1,0-24,0 24,25 25,-25-49,25 0,-25-26,25 26,0-25,-25 0,25-1,-1 26,1-50</inkml:trace>
  <inkml:trace contextRef="#ctx0" brushRef="#br0" timeOffset="3030.2257">15776 4986,'25'25,"25"-1,-50 1,24 25,-24-1,25-24,0 25</inkml:trace>
  <inkml:trace contextRef="#ctx0" brushRef="#br0" timeOffset="3484.9454">15925 4837,'0'50,"0"-26,-25 51,-24-26,24 26,0-1,0-49,0 25,25-1</inkml:trace>
  <inkml:trace contextRef="#ctx0" brushRef="#br0" timeOffset="3940.6643">16049 4366,'0'0,"50"49,-1 50,50 50,-24-50,-26 50,26 25,-26 24,1-98,-25-1,-25-25,0-24,0-1,0 1,0-25,-25 24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40:36.760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9501 8682,'24'0,"51"0,-26 0,1 0,24 0,1 0,24 0,-25 0,75 0,-25 0,50 0,0 0,-1 0,1 0,-1 0,-49 0,1 0,-26 0,25 0,-25 0,25 0,50 0,-1 0,1 0,0 0,-1 0,-49 0,0 0,25 0,-75 0,50 0,25 0,-25 0,0 0,50 0,0 0,-1 0,1 0,49 0,-24 0,24 0,-50 0,1 0,-50 0,-25-25,1 25,-26 0,-49 0,49 0,-24 0,-1 0,26 0,-1 0,1 0,-26 0,26 0,-1 0,-49 0,24 0,26 0,-26 0,-49-25,0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05:14.26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16768 6896,'0'49,"0"26,0-26,0 26,25-1,0 1,0-26,-25 1,0-1</inkml:trace>
  <inkml:trace contextRef="#ctx0" brushRef="#br0" timeOffset="664.6448">16967 6796,'0'-24,"-25"73,0 26,0-50,-24 24,-26 26,26-1,-26 0,1-24,24 24,-24-24,49 0,0-50,0 24,1-24,-1 25</inkml:trace>
  <inkml:trace contextRef="#ctx0" brushRef="#br0" timeOffset="1133.4145">17190 7144,'25'0,"49"0,1 25,-1-25,-49 0,24 24,-24 1</inkml:trace>
  <inkml:trace contextRef="#ctx0" brushRef="#br0" timeOffset="1536.9025">17339 7590,'49'0,"26"0,-1 0,-24 0</inkml:trace>
  <inkml:trace contextRef="#ctx0" brushRef="#br0" timeOffset="2904.2054">17909 7441,'75'0,"-1"0,-24 0,-1 0,1 0,-75 0,-24 25,-1 0,50 0,-50 0,26 24,-1-24,25 0,0 0,0-1,25 1,-1 0,1 0,50 0,-1-1,-24-24,24 25,-24-25,-1 0,-24 0,25 0,-26-25,1-49,25 0,-25-1,24 1,-24 24,-25-24,0 24,0 25,0-49,0 24,-25-24,0 0,1 49,-1-25,0 25,25 1,-25-26,0 0,1 1,-1 49,25-50,-25-24,25 24,0-24,25 49,24 25,1 0,49 0,25 0,50 0,99 0,-25 0,0 0,-25 0,-24-25,-51 0,1 0,-74 25,-1 0,-49-24,-25 48,-50 51,1-1,-1 1,25-1,0-49,1 24</inkml:trace>
  <inkml:trace contextRef="#ctx0" brushRef="#br0" timeOffset="3720.46">19249 6821,'0'25,"0"25,0 24,-25 1,0-1,0-24,25 24,-24 25,-1-24,0 24,0 0,0 25,1-25,-1 0,0-49</inkml:trace>
  <inkml:trace contextRef="#ctx0" brushRef="#br0" timeOffset="4217.2412">19422 7739,'25'0,"-25"74,0-24,0 0,0-26,0 26,0 25,0-51</inkml:trace>
  <inkml:trace contextRef="#ctx0" brushRef="#br0" timeOffset="5480.585">19794 7144,'25'0,"-25"25,0-1,0 26,0 0,25-50,0 0,25 0,24 0,-24 0,-26 0,26 0,0 0,24 24,-49 1,0 25,-1-50,1 49,-25-24,25 0,0 0,-25 24,0 1,0-25,0 0,-75-25,26 0,24 0,-25 0,-24 0,24 0,26 0,-26 24</inkml:trace>
  <inkml:trace contextRef="#ctx0" brushRef="#br0" timeOffset="6962.8008">19770 7218,'24'-49,"-24"24,0-25,0-24,0 49,25 25,0-25,0-24,25 49,24 0,-24 0,24-25,-49 0,24 25,-24 0,0 0,0 0</inkml:trace>
  <inkml:trace contextRef="#ctx0" brushRef="#br0" timeOffset="12400.0259">7541 3721,'0'49,"0"26,0-1,0-24,0 24,0 25,0-49,0 0,0 24,0 0,0-49,0 25,0-1,0 1,0 24,0-24,0-25,0 24,0 1,0 25,0-51,25 26,-25 24,0-49,0 50,0-1,0 0,0-24,0 0,0-1,0-24,25 49,-25-24,0-25,24 49,1-24,-25 24,0-49,0 25,0 24,0-49,0 49,0 1,0-50,0 24,25 26,-25-51,0 26,0 0,0-1,0 1,0 24,0 1,0-26,0 26,0-1,0 1,0-26,0 26,0-1,25 0,0-49,-25 25,0-1,0-24,24 25,-24-25</inkml:trace>
  <inkml:trace contextRef="#ctx0" brushRef="#br0" timeOffset="14815.3504">5904 5606,'49'0,"26"0,-1 0,1 0,-26 0,26 0,-1 0,25 0,25 0,0 0,0 0,-24 0,-1 0,0 0,0 0,1 0,-51 0,26 0,-1 0,-49 0,24 0,26 0,-26 0,26 0,24 0,0 0,0 0,1 0,-26 0,1 0,-1 0,0 0,-49 0,25 0,-25 0,24 0,1 0,-25 0,49 0,0 0,26 0,-1 0,25 0,0 0,50 0,-50 0,0 0,-25 0,-25 0,1 0,-51 0,26 0,0 0,-26 0,51 0,24 0,0 0,-24 0,24 0,25 0,-25 0,-49 0,-1 0,-24 0,25 0,24 0,-49 0,25 0,-100 0,-24 0,49 0,0 25,0-1,-24-24,-26 0,50 25,1-25,-51 0,26 0,73 0,26 0,24 0,-24 0,-25 0,24 0,-24 0,0 0,49 0,-98 0,-51-25,50 25,-24 0,-26-24,26-1,24 25,-25 0,26-25</inkml:trace>
  <inkml:trace contextRef="#ctx0" brushRef="#br0" timeOffset="18168.1765">7591 3795,'-25'0,"25"25,25 0,-1 0,-24-1,25 1,25 25,-25-25,-1 24,1 1</inkml:trace>
  <inkml:trace contextRef="#ctx0" brushRef="#br0" timeOffset="19846.0872">7541 3820,'-25'0,"25"25,-25 0,1 24,-1-24,0 25,25-1,-50 1,26-25,-26-25,50 24,-25 1,0-25,1 25,-1-25</inkml:trace>
  <inkml:trace contextRef="#ctx0" brushRef="#br0" timeOffset="27288.213">6276 3274,'0'50,"0"24,0 1,0-1,0-24,0 24,0 1,25-75,0 24,-1 1,-24 25,25-25,0-1,-25 1,0 25,25-25,-25-1,25 1,-25 25,24-50,1 49,0 26,-25-1,25-24,0-25,-1 24,-24 1,0 24,25-74,-25 50,0 24,25-49,0 0,0 49,-1-24,-24-25,25 24,0 1,0-25,0 0,-1-1,1-24,0 50,-25-25,50 0,-1-1,26 1,-51 0,26 0,-25 0,0-1,0-24,24 50,1-25,-25 24,24-49,-24 25,0 0,0 0,24-25,26 25,-26-25,26 0,-1 0,-24 0,-26 0,1 0,25-25,-25 0,-1 25,1 0,25-25,-25 0,-1 1,-24-1,25 0,0 0,-25 0,25-24,0 49,0-50,-25 25,24 1,1 24,-25-25,25-25,0 25,0 1,-1-1,-24 0,0 0,25 0,0 1,0-1,0 0,-25 0,24-25,-24 26,25-1,-25 0,25 0,-25 0,25 1,0-1,-25 0,0 0,0 0,24 1,1-1,0 0,-25 0,0 0,25-24,0 49,-25-50,24 25,1 1,0-1,0 0,-25 0,0-24,25 24,-1 0,-24-49,25 74,-25-50,0 25,25 0,0-49,-25 0,0-1,25 75,-1-25,-24 0,0-24,0-26,0 51,0-1,0-50,25 26,0 49,-25-75,0 1,25 74,-25-25,0 0,0-24</inkml:trace>
  <inkml:trace contextRef="#ctx0" brushRef="#br0" timeOffset="38056.2258">5209 4961,'50'0,"24"0,-49 0,0 0,25 0,-26 0,26 0,-50-25,50 25,24 0,-24 0</inkml:trace>
  <inkml:trace contextRef="#ctx0" brushRef="#br0" timeOffset="41887.2375">5532 4936,'49'0,"-24"25,0-25,25 0,24 0,-24 0,24 0,0 0,1 0,-26 0,26 0,-1 0,1 0,-26 0,1 0,0 0,-26 0,51 0,-1 0,-24 0,24 0,1 0,-1 0,-24 0,24 0,-49 25,0 0,49-25,1 0,-26 0,-24 0,25 0,-26 0,26 0,0 0,-1 0,26 0,-1 0,-24 0,-26 0,26 0,24 0,-24 0,0 0,-1-25,-24 25,49 0,1 0,-1 0,-24 0,24 0,1 0,-26-25,-24 25,25-25,-1 0,1 25,0 0,-1 0,1 0,24 0,-74-24,50-1,24 25,-24 0,24 0,-24 0,-25 0,24 0,1 0,-25 0,24 0,26 0,-1 0,-24 0,24 0,1 0,-26 0,26 0,-1 0,-24 0,-26 0,26 0,24 0,-24 0,0 0,-1 0,-24 0,25 0,-25 0,24 0,1 0,-25 0,24 0,1 0,-25 0,24 0,26 0,-26 0,26 0,-26 0,-24 0,25 0,24 0,0 0,-49 0,25 0</inkml:trace>
  <inkml:trace contextRef="#ctx0" brushRef="#br0" timeOffset="42511.9832">11559 5730,'25'0,"50"0,-51 25,1 24,0-24,25 25,-26-1,1-24</inkml:trace>
  <inkml:trace contextRef="#ctx0" brushRef="#br0" timeOffset="43002.2279">11857 5631,'-25'24,"0"26,-24 24,-1-24,1 25,-1-1,0 0,26 1,24-50,-25-25</inkml:trace>
  <inkml:trace contextRef="#ctx0" brushRef="#br0" timeOffset="44811.9983">7442 3051,'0'25,"49"0,-24-1,25-24,-50-49,0-26,25 75,-1 50,1 24,25 26,-25-26,24 25,-24 0,25-49,-26 0,-24-26,-74-24,24 0,26 0,-26 0,25 0,25-49,0-26,25 75,0-24,24-1,-49 0,25 25,25 0,24 0,-74-25</inkml:trace>
  <inkml:trace contextRef="#ctx0" brushRef="#br0" timeOffset="45887.6704">8384 4961</inkml:trace>
  <inkml:trace contextRef="#ctx0" brushRef="#br0" timeOffset="46824.7946">6797 5011</inkml:trace>
  <inkml:trace contextRef="#ctx0" brushRef="#br0" timeOffset="50443.4098">17835 6846,'25'0,"49"0,-49 0,25 0,24 0,-24 0,24 0,-49 0</inkml:trace>
  <inkml:trace contextRef="#ctx0" brushRef="#br0" timeOffset="51335.5796">18157 6722,'0'50,"0"-26,-24 1,-1 25,25 0,-25-26,0 1</inkml:trace>
  <inkml:trace contextRef="#ctx0" brushRef="#br0" timeOffset="51992.1035">17761 7169,'49'0,"26"0,-1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7:42:30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15875 10567,'0'0,"25"-25,0 0,49 25,-49 0,0-25,49 1,-24-26,0 0,24-24,-24 49,-1-24,26-1,-26 0,-24 1,0 24,-25-25,0 25,-75 25,26 0,-26 0,1 0,24 25,26 25,-1 0,25-1,0 26,0-1,-25-49,0 74,25-49,-25-1,25 1,0-1,0 1,0 0,0-26,0 1,25-25,25 0,-1 0,1 0,-25-25,24 1,26-1,-26 0,1 0,-50 0,0 1,0-1,-25 25,-24-25,24 25,-50-25,1 25,0 0,24 0,-24 0,-1 0</inkml:trace>
  <inkml:trace contextRef="#ctx0" brushRef="#br0" timeOffset="855.4743">17116 10492,'49'0,"-24"0,25 0,-1 0,-24 0,25 0,-26 0</inkml:trace>
  <inkml:trace contextRef="#ctx0" brushRef="#br0" timeOffset="1279.2139">17066 10716,'50'0,"-1"-25,-24 25,25 0,-1 0,-24 0,25 0,-26-25</inkml:trace>
  <inkml:trace contextRef="#ctx0" brushRef="#br0" timeOffset="2185.2824">17909 10021,'-24'0,"-1"25,0 25,0-1,25 26,0-1,0 25,0-49,0 49,0-25,25 1,0-1,0-24,-25-1,24-24,1 0,-25 25,0 24,0-24,0-1,0 1,0 0,0-26,0 26,0-25,0 0,-74-25,49 0,0 0,-24-50,-1 0,0 1,25-1</inkml:trace>
  <inkml:trace contextRef="#ctx0" brushRef="#br0" timeOffset="2751.6867">17686 10691,'25'0,"25"0,-1 0,26-25,-1 0,0 0,-49 25,25 0,-25-24</inkml:trace>
  <inkml:trace contextRef="#ctx0" brushRef="#br0" timeOffset="3387.8773">18604 9674,'0'49,"-50"1,1 0,-1 24,25 0,-24 26,24-1,0 50,25-50,0-25,0 26,0-1,0-25,25 1,0-26,-1 26,-24-26,25 26,25-26,-25-24,-1 0,1-50</inkml:trace>
  <inkml:trace contextRef="#ctx0" brushRef="#br0" timeOffset="4055.0121">19001 10071,'0'0,"0"49,0 26,-25-1,25-24,-25-1,0 26,25-50,0 24,0 26</inkml:trace>
  <inkml:trace contextRef="#ctx0" brushRef="#br0" timeOffset="4889.0333">19150 10145,'0'25,"-25"0,0 24,0-49,0 50,1-25,-1-25,50 0,-1 0,26 0,0 25,-26-1,26 1,0 0,-26 0,1 0,-25 49,0-49</inkml:trace>
  <inkml:trace contextRef="#ctx0" brushRef="#br0" timeOffset="5394.7296">19497 9451,'25'24,"-1"51,26 24,0 25,-1-25,-24 25,0 50,24 24,-24-74,-25 0,0-24,0-1,0-25,0-24,0-25,0-1,-25 1,-24 0,49 0,-50 0,-24-1,24 26,25-25</inkml:trace>
  <inkml:trace contextRef="#ctx0" brushRef="#br0" timeOffset="15887.4986">12502 12278,'25'25,"49"-25,50 0,0-25,25 1,25-26,-1 25,1 25,0 0,-1 0,50 25,-49 0,0 24,24-24,-24 25,-75-25,0-1,25 1,-25-25,25 0,-24 0,24 0,49 0,-49 0,-24 0,-1 0,-25 0,-49 0,25 0,-1 0,-24 0,49 0,1 0,24 0,-49 25,49 0,-25 0,1-25,-26 0,-24 0</inkml:trace>
  <inkml:trace contextRef="#ctx0" brushRef="#br0" timeOffset="19345.8602">13221 10765,'50'0,"-1"0,26 0,24-25,-24 1,24-26,0 25,0-24,-24-1,-1 25,-24 0,-1 25,1-24,-1-1,1 0,0 0,24 0,25-24,-49-1,49 1,-49-1,-1 0,1 26,0-26,-50 0,24 1,-24 24,25-25,0 1,-25 24,0-25,0-24,0-1,0 26,0-26,0 1,-25 0,-24-1,24 26,-25-51,1-24,-26 50,1-1,-1 51,1-51,24 26,1-26,-26 26,1-1,-1 25,1 0,49 1,-49-1,24 0,1 25,24 0,-50 0,1 0,-25 0,49 0,-49 0,0 0,-1 0,26 0,0 0,-26-25,1 0,-50 1,50 24,-25 0,0 0,0 0,-25 0,75 0,-75 0,75 0,-50 0,-25 0,25 0,0 0,24 0,-24 0,25 0,-25 0,25 0,25 0,24 0,-24 0,-1 0,26 0,-1 0,-25 0,1 0,24 0,-49 0,0-25,25 0,-1 0,1 25,24 0,1 0,-1 0,0 0,1 0,-26 0,-49 0,0 0,0 0,-49 0,-1 0,75 0,24 0,1 0,49 0,-49 0,-1 0,26 0,-26 0,26 0,73 0,26 0,0 0,24 25,-24 0,-1-25,-49 25,50-1,-25-24,-25 25,49 25,1-25,-25-1,0-24,24 50,-24-25,-50-25,-24-25,24-25,0 26,-25-1,1 0,-1 0,1 25,24-25,-25 1,25-1,1 0,-1 0,0 0,0-24,0 49,50-25,25 25,-1 0,1 0,0 0,-1 0,1 0,24 0,-49 0,25 0,24 0,-49 0,0 0,24 0,-24-25,0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7:43:35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1017 8954,'25'0,"50"0,-26 0,26 0,-1 0,25 0,25 0,50 0,49 0,-99 0,50 0,49 0,-49 0,-1 0,1 0,0 0,24 0,-24 0,-1 0,1 0,0 0,-1 0,1 0,-1 0,-49 0,25 25,-50 0,1-25,-51 25,1 0,0-25,24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6-23T17:24:15.8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1191 6176</inkml:trace>
  <inkml:trace contextRef="#ctx0" brushRef="#br0" timeOffset="1456.1015">1067 12204</inkml:trace>
  <inkml:trace contextRef="#ctx0" brushRef="#br0" timeOffset="3640.7566">5408 6921</inkml:trace>
  <inkml:trace contextRef="#ctx0" brushRef="#br0" timeOffset="4385.2995">5730 6921</inkml:trace>
  <inkml:trace contextRef="#ctx0" brushRef="#br0" timeOffset="5424.6635">1365 14139</inkml:trace>
  <inkml:trace contextRef="#ctx0" brushRef="#br0" timeOffset="5954.3342">1613 14188,'0'0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7:46:17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15801 19025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44:36.340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8732 11137,'24'0,"26"0,0 0,24 0,-24 0,24 0,25 0,0 0,1 0,-1 0,-25 0,1 0,24 0,25 0,-50 0,1 0,-1 0,-24 0,-1 0,1 0,0 0,24 0,1 0,-1 0,-24-25</inkml:trace>
  <inkml:trace contextRef="#ctx0" brushRef="#br0" timeOffset="14553.5463">5408 12526,'99'-24,"25"24,74-50,-98 25,24 0,25 1,-50 24,-50 0,51 0,-1 0,-50 0,1 0,24 0,26 0,-26 0,0 0,26 0,-1 0,0 0,-24 0,-26 0,26 0,-1 0,0 0,-24 0,24 0,1 0,-1 0,-24 0,-1 0,1 0,0 0,24 0</inkml:trace>
  <inkml:trace contextRef="#ctx0" brushRef="#br0" timeOffset="25392.0698">13569 14089,'24'50,"1"-1,-25-24,25 49,0-24,0 0,-1-25,1 24,-25 1,25-50,0 0,24-25,-24-25,25-24,-1-1,1 51,-25-51,-25 26,25-1,-1 25,-24 50,0 25,0-1,0 1,0-1,0-24,0 0,0 25,25-50,-25 49,25-24,0 50,0-26,-1-24,1 49,0 1,-25-1,0 1,0-26,0 1,0-1,25-24,-25 0,0 0,0 49,-25-49,0-25,-24 0,-1 0,0 0,26 0,-26 0,25-25,0-24,25 24,0-50,0 26,0-1,25 1,0 24,25 0,-50 0,24 0,1 25,0-24,25-1,-1 25,-49-25,25 0,0 25,0-25,-25 1,24-1</inkml:trace>
  <inkml:trace contextRef="#ctx0" brushRef="#br0" timeOffset="26521.9778">14858 14188,'25'0,"0"0,0 0,24 0,26 0,-26 0</inkml:trace>
  <inkml:trace contextRef="#ctx0" brushRef="#br0" timeOffset="26994.8931">15007 14436,'75'0,"-51"0,26 0,0 0,-26 0,26 0</inkml:trace>
  <inkml:trace contextRef="#ctx0" brushRef="#br0" timeOffset="27997.0177">15702 14163,'0'-49,"0"-26,0 26,0 24,0 0,0 0,0-24,0 24,0 0,25 25,-25-25,49 1,26 24,-1 0,-49 49,0 1,-1-50,1 49,-25 26,0-26,-25-24,25 0,-49 25,-26-1,1 1,0 24,-1-24,25 0,26-1,-26-24,25 25,25-1,50-49,24 0,-49 0,50 0,-1 0,0 0,-24 0,0 0,-1 0,1 0,-25 0,-1 0</inkml:trace>
  <inkml:trace contextRef="#ctx0" brushRef="#br0" timeOffset="28577.03">16495 13965,'25'25,"0"49,25 1,-50-1,74 25,-49 1,-25-26,25-49,0 24,-25 1,24-50</inkml:trace>
  <inkml:trace contextRef="#ctx0" brushRef="#br0" timeOffset="29048.9982">16892 14089,'-24'0,"24"25,-50 24,0-24,1 25,-1 49,25-49,0-1,1 26,-1-26,0-49</inkml:trace>
  <inkml:trace contextRef="#ctx0" brushRef="#br0" timeOffset="29665.478">17339 14263,'25'0,"49"0,-24 0,24 0,0 0,1 0</inkml:trace>
  <inkml:trace contextRef="#ctx0" brushRef="#br0" timeOffset="30217.9423">17488 14015,'0'49,"0"26,0-1,0-49,0 24,0 1,0-25</inkml:trace>
  <inkml:trace contextRef="#ctx0" brushRef="#br0" timeOffset="31513.4399">17885 13965,'24'0,"1"-25,0 0,0 25,0 0,24-24,-24-1,49 0,-24 0,0 25,-26 0,26 0,-25 0,-25 25,25-25,-25 25,0 24,0-24,0 25,-25-25,0-1,0 1,25 0,-25 25,1-26,-1 1,74 0,-24 0,25 0,24-1,-24 1,-25 25,-1-50,26 50,-25-26,-25 1,25 50,-1-51,-24 1,0 0,0 25,-24-50,-26 0,-49 0,-25 0,0 0,25 0,-25 0,24 0,26 0,49 0,-24 0,24 0</inkml:trace>
  <inkml:trace contextRef="#ctx0" brushRef="#br0" timeOffset="34113.6969">1910 16644,'50'0,"0"0,-26 0,51 0,-26 0,1 0,24 0,-24 0,-25 0,24 0,26 0,-1 0,1 0,49 0,49 0,100 0,25 0,-1 0,-48 0,-1 0,0 0,-50 25,-74 0,25-1,-25-24,-25 0,-49 0,24 0,1 0,-26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7:46:39.9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14139 7342,'50'0,"-1"0,1 0,-25 0,24 0,26 0,-26 0,26 0,24 0,0 0,0 0,-49 0,24 0,26 0,-1 0,-25 0,-24 0,24 0,-24 0,-25 0,24 0,1 0,-1 0,1 0,25 0,-26 0,26 0,-1 0,-49 0,24 0,51 0,-51 0,1 0,24 0,-24 0,-25 0,24 0,26 0,-51 0,26 0,0 0,-1 0,1 0,0 0,-26 0,51 0</inkml:trace>
  <inkml:trace contextRef="#ctx0" brushRef="#br0" timeOffset="14150.6605">13817 19000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47:01.132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2282 13568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15T15:35:45.18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9773 7342,'50'0,"24"0,1 0,-50 0,24 0,1 0,-1 0,26 0,-1 0,-24 0,24 0,-24 0,-25 0,24 0,1 0,-25 0,24 0,1 0,0 0,24 0,0 0,-49 0,25 0,24 0,-49 0,25 0,-1 0,-24 0,25 0,-1 0,-24 0,50 0,-26 0,-24 0,25 0,24 0,-24 0,24 0,-24 0,-26 0,51 0,-26 0,-24 0,25 0,-1 0,-24 0,25 0,24 0,-49 0,25 0,-1 0,26 0,-51 0,26 0,-25 0,25 0,-1 0,-24 0,0-25,24 25,26-24,-26 24,1 0,0-25,-1 0,26 0,-1 25,0 0,1-25,-26 1,26-1,-1 25,1 0,-26-25,26 0,24 25,-25 0,1 0,-26 0,26 0,-1-25,1 25,-26 0,26 0,-26 0,-24 0,25 0,24 0,-49 0,25 0,24 0,-49 0,24 0,1 0,0 0,24 0,-49 0,0 0,-1 0,26 25,-25 0,0 25,-1-50,26 24,-50 1,50 0,-26 0,26 0,-50-1,50 1,-26-25,1 25,50-25,-1 0,-24 0,-26 0</inkml:trace>
  <inkml:trace contextRef="#ctx0" brushRef="#br0" timeOffset="14717.6532">12204 3969,'25'0,"49"0,1 0,24 0,-24 0,24 0,25 0,25 0,-25 0,0 0,-25 0,25 0,-25 0,-49 0,-1 0,26 0,-26 0,1 0,0 0</inkml:trace>
  <inkml:trace contextRef="#ctx0" brushRef="#br0" timeOffset="15813.5655">12378 4341,'74'0,"-24"0,24 0,1 0,-1 0,25 0,-24 0,24 0,-74 0,49 0,1 0,-51 0,51 0,-26 0,-24 0,50 0,-1 0,-24 0,24 0</inkml:trace>
  <inkml:trace contextRef="#ctx0" brushRef="#br0" timeOffset="17157.0568">13941 3547,'49'0,"26"0,-26 25,26 0,-1 24,0 1,26 0,-1-1,25 26,-50-1,1 0,-1-24,-24 0,24-1,25 1,-24-1,-1 1,1-25,-26 24,1-49,-25 25,-1 0,-24 0,-24 0,-51-25,-24 24,-50 1,25 25,-25-25,50-1,-25-24,50 25,-1 0,50-25,-24 0</inkml:trace>
  <inkml:trace contextRef="#ctx0" brushRef="#br0" timeOffset="24022.0838">12279 3448,'-50'25,"-24"-1,-1 1,1 0,24 0,-24 0,-1-1,26 26,-26 0,1-1,0-24,24 50,0-26,1 1,-1-25,0 24,26-24,-1 0,0 0,-25 24,26 1,24-25,24 24,51-24,24 25,50-1,0 26,24-26,-24 1,0 24,-50-24,-49-25,-50-1,25-24,-1 0,26 0,-25 25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7:48:20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9228 10517,'49'0,"26"0,-26 0,1 0,24-25,1 1,-1 24,-24-25,24 0,25 25,1 0,24 0,-25 0,25 0,50 0,-50 0,0 0,24 0,51 0,-26 0,1 0,0 0,-50 0,49 0,1 0,0 0,-50 0,25 0,-25 0,0 0,-25 0,0 0,0 0,0 0,-24 0,-26 0,26 0,-50 0,24 0,1 0,0 0,24 0,25 0,0 0,-24 0,-1 0,25 0,-49 0,49 0,-74 0,49 0,26 0,-1 0,-25 0,-24 0,24 0,1 0,-50 0,24 0,26 0,-26 0,-24 0</inkml:trace>
  <inkml:trace contextRef="#ctx0" brushRef="#br0" timeOffset="17974.4179">13271 17686,'0'-25,"25"25,-1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7:49:31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16049 18926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08:13.65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12452 8830,'-25'0,"25"25,0 50,0-26,-24 26,24-1,0-24,0-25,0 24,0 26,0-26,0 1,0-1,0 1,0 49,0-24,0-1,0 0,0-49,0 25,0 24,0-49,0 25,0 24,0-24,0-1,0 1,0-25,0 24,0 26,0-26,0 1,0 0,0-1,0 1,0-1,0-24,0 25,0 24,0 1,0-26,0 26,0-1,0-24,0 24,0 1,0-26,0-24,0 25,0-26,0 26,0 0,0-26,0 26,0 0,0-26,0 26,0 49,0-74,0 49,0-24,0-25,0 24,0 26,0-50,0 49,24 1,-24-1,0-49,0 24,25-73,0-51,25 26</inkml:trace>
  <inkml:trace contextRef="#ctx0" brushRef="#br0" timeOffset="2068.4552">10493 10740,'0'25,"49"-25,-24 0,25 0,-1 0,51 0,48 0,26 0,0 50,49-25,-49 24,-1 1,-49-50,50 0,-25 0,-25 0,-25 0,0-25,0 0,-49 25,24 0,-24 0,49 0,25 0,0 0,0 0,25 0,25 0,-25 0,24 0,-24 0,-25 0,0 0,50 0,-50 0,-50 0,1 0,-1 0,-24 0,24 0,0 0,-24 0,-25 0,49 0,-24 0,-25 0,24 0,-74 0,-49 0,24 25,26-25,-26 25,0 0,50-1,-24-24,-26 25,50 0,-50 0,26-25,24 25,24-50,1 0,0 0,-25 0,0 1,0-1,25-25,0 1,-50 49,-50 0,26-25,24 0,-25 25,1 0,24-25,-25 25,26-25,24 1,-50 24,25 0,25-25</inkml:trace>
  <inkml:trace contextRef="#ctx0" brushRef="#br0" timeOffset="2996.5464">12502 8880,'25'50,"0"-50,-25 49,0 26,0-1</inkml:trace>
  <inkml:trace contextRef="#ctx0" brushRef="#br0" timeOffset="3564.3042">12552 8855,'0'-25,"-75"50,50 0,-49 0,24 0,1 24,-1-24,0 0,26 0,-1-25,0 0</inkml:trace>
  <inkml:trace contextRef="#ctx0" brushRef="#br0" timeOffset="7027.9246">11138 8731,'0'50,"0"24,0-24,0-25,24 24,-24 1,25 24,-25-24,0 0,0-26,0 51,25-26,0-24,-25 25,0-1,25 1,-1-25,1 0,-25-1,25 51,0-50,-25-1,0 1,0 25,25-1,0-24,-1 25,-24-25,25 24,-25-24,25 0,0 25,0-50,-25 24,24 26,1-50,0 50,-25-1,25-24,24 0,-49 0,25-1,0 1,0 0,-25 0,25-25,-1 25,1-1,0 26,0-25,0-25,-25 25,24-1,1-24,0 25,25 0,-26-25,1 25,25-25,24 25,-49-1,0-24,24 25,-24-25,25 0</inkml:trace>
  <inkml:trace contextRef="#ctx0" brushRef="#br0" timeOffset="9460.8397">12130 10666,'0'25,"25"0,-1-1,-24 1,25-25,0 25,0 0,0-25,24 25,-24-25,25 24,-26-24,26 0,25 0,-1 0,-24-24,-26 24,26-25,-50 0,25 0,0 25,-1-25,-24 1,25-1,0 0,0 0,-25 0,0 1,25-1,-1-25,-24-24,25 74,-25-25,25 0,0 0,0 1,-1-26,-24 0,25 26,0 24,-25-75,0 26,25 24,-25-25,25 0,-1 26,1-26,0-24,0-1,0 75,-25-49,0-1,0-24,24 49,1 0,0-25,0 1,0 24,-25 0,0-24,24 24,1 0,0 0,-25 0,0-49,0 49,25 0,-25-49,25 49,-25 0,0-24,25-1,-25 25,0-24,0-26,24 1,-24-1</inkml:trace>
  <inkml:trace contextRef="#ctx0" brushRef="#br0" timeOffset="10477.1265">16371 11137,'0'50,"25"24,0-24,0 0,-25-1,0-24,25 0,-25 24,24 26</inkml:trace>
  <inkml:trace contextRef="#ctx0" brushRef="#br0" timeOffset="10852.6182">16446 11013,'-25'25,"-25"-25,1 25,-26 24,1-24,49 25,-49 0,24 24,25 0,-24-49,24 25,0-25,25-1,-25-24</inkml:trace>
  <inkml:trace contextRef="#ctx0" brushRef="#br0" timeOffset="12228.9964">12031 8086,'0'50,"0"0,0-1,0-24,74 0,-74 0,50-1,-26-24,1 0,25-24,-1-26,-24-24,0-1,0 50,0-24,-25-26,0 125,0 49,0-49,0 24,0 1,0-26,0-24,0 25,0-26,0 1,0 0,0 25,-25-26,0 1,0 0,25 0,-49-25,49-50,0-24,24-1,26 26,24 24,26 25,24 0,49 0,-49 0,-49 0,-1-25</inkml:trace>
  <inkml:trace contextRef="#ctx0" brushRef="#br0" timeOffset="16239.6827">10642 11881,'49'0,"1"0,-50-24,74 24,1 0,-26 0,-24-25,0 25,0 0,24 0,26 0,-51 0,26 0,0 0,-1 0,1 0,0 0,-26 0,26 0,24 0,-49 0,25 0,-1 0,1 0,24 0,-24 0,-25 0,49 0,1 0,-1 0,-24 0,24 0,-24 0,-1 0,1 0,24 0,-24 0,0 0,-1 0,1 0,-25 0,49 0,0 0,1 25,-26-25,26 24,-1 1,-24-25,-25 0,24 0,-24 25,25-25,-1 0,-24 25,49 0,1-25,-25 24,-26-24,26 0,0 0,-26 0,51 0,-1 0,-24 0,-1 0,1 0,-25 0,49 0,1 0,-51 0,51 0,-26 0,-24 0,25 0,24 0,-49 0,25 0,24 0,-49 0,49 0,-24 0,-25 0,74 0,-49 0,-1 0,-24 0,25 0,24 0,-24 25,-26 0</inkml:trace>
  <inkml:trace contextRef="#ctx0" brushRef="#br0" timeOffset="18295.4359">8831 11658,'25'0,"-25"50,0 24,74-49,-49-25,0 0,24-50,1 26,-1-1,-49 0,50 0,-25 0,-25 100,0-50,0 49,0-24,0-26,0 26,0 0,0-26,0 1,0 0,0 49,0 1,0-25,0-26,-25 1,0-25,-24 0,-1-25,0-24,26 24,-1-25,25 25,0 1,0-51,25 1,-1 49</inkml:trace>
  <inkml:trace contextRef="#ctx0" brushRef="#br0" timeOffset="18803.8433">9476 11733,'25'0,"-1"0,1 0,25 0</inkml:trace>
  <inkml:trace contextRef="#ctx0" brushRef="#br0" timeOffset="19171.1464">9451 11931,'50'0,"-26"0,1 0</inkml:trace>
  <inkml:trace contextRef="#ctx0" brushRef="#br0" timeOffset="19613.1995">9823 11857,'74'0,"1"0,-1 0,-49-25</inkml:trace>
  <inkml:trace contextRef="#ctx0" brushRef="#br0" timeOffset="20949.9911">10319 11683,'0'-25,"25"-24,25 24,-26 25,26 0,0 0,-26 0,1 0,-25 49,-25 26,1-75,24 49,-25-24,-25-25,25 25,-24 0,74-25,24 0,-24 25,-25-1,0 26,0 24,0 1,0-26,0-24,-50-25,-24 0,24 0,25 0,1 0,-1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7:49:52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5705 8979,'-24'0,"-26"-25,25 25,-24 0,24 0,0-24,-25 24,1 0,-1 0,25 0,1 0,-1 24,25 1,0 25,0 24,0-49,25 0,24 0,-24 0,0-25,0 24,-1-24,-24 25,25 0,25 0,-25 0,-1-1,1 26,-25 24,0-49,0 25,0-25,-49-25,-1 0,25 24,-24 26,24-25,0-25,-49 25,-1-25,1 0,24 0,25 0,1 0,-1 0,-25 0,25 0,0 0,75 0,0 0,-25 0,49 0,0 0,-24 0,24 0,-24 0,-25 0,49 0,1 0,-51-25,-24 0,0 0,0-24,0-26,0 50,-24 1,-1-1,0-25,25 25,0 1,-25-1,0 0,1 25,-1-25,0-24,-25 24,26 25,24-25,-25 0,0 0,0 1,25-26,0 25,0-25,25 50,25 0,24 0,-24-24,-26 24,26 0,-100 0,1 0,-1 0,1 0,24 0,-50 0,51 0,-26 0,50 24,0 26,0-25,0 25,25-50,0 49,-1-24,1 0,-25 0,25 24,25-49,-26 25,-24 0,25 0,0-25,-25 24,25 26,-25-25,0 24,0 26,0-26,0 26,-25-1,0-74,0 25,1 0,-26 0,-24-25,-1 0,26 0,24 0</inkml:trace>
  <inkml:trace contextRef="#ctx0" brushRef="#br0" timeOffset="85442.9814">12576 19025,'25'0</inkml:trace>
  <inkml:trace contextRef="#ctx0" brushRef="#br0" timeOffset="86240.4901">16099 18604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7:51:47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16223 18951,'-25'25,"0"-25</inkml:trace>
  <inkml:trace contextRef="#ctx0" brushRef="#br0" timeOffset="727.0468">14809 17388,'0'25,"0"0,0 49,0 1,25-26,-1-49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7:51:58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18802 18728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7:52:16.8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14734 19025</inkml:trace>
  <inkml:trace contextRef="#ctx0" brushRef="#br0" timeOffset="552.1117">14759 18281</inkml:trace>
  <inkml:trace contextRef="#ctx0" brushRef="#br0" timeOffset="1313.1042">18257 17165,'-25'0</inkml:trace>
  <inkml:trace contextRef="#ctx0" brushRef="#br0" timeOffset="1832.5948">18108 18802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49:47.91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1935 12700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51:19.39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4912 6548,'24'0,"-24"50,-24 0,-26-26,25 51,-24-26,49 1,-50 25,25-51,-24 51,24-26,25 1,-25-25,0 24,0 1,1 0,24-26</inkml:trace>
  <inkml:trace contextRef="#ctx0" brushRef="#br0" timeOffset="707.3724">4887 6573,'49'0,"26"25,-50-25,-25 25,25 24,-1-24,-24 0,0 25,0-1,25 1,0 24,0-24,0 24,-25-24,24 0,1-1,0 1,0-50</inkml:trace>
  <inkml:trace contextRef="#ctx0" brushRef="#br0" timeOffset="1201.3871">4788 7020,'49'0,"-24"0,49 0,-24 0,0-25,-25 25,24 0,1 0,-25 0,24 0,-24 0,25 0,-1 0</inkml:trace>
  <inkml:trace contextRef="#ctx0" brushRef="#br0" timeOffset="1621.1598">5581 6871,'50'0,"24"0,1 0,-1 0,-49 0</inkml:trace>
  <inkml:trace contextRef="#ctx0" brushRef="#br0" timeOffset="2068.9406">5656 6995,'0'0,"49"0,26 0,-26 0,26 0,-1 0,1 0,-51 0,26 0,0 0</inkml:trace>
  <inkml:trace contextRef="#ctx0" brushRef="#br0" timeOffset="2566.9896">6598 6672,'0'50,"0"24,0-24,0 25,0-1,0-24,25 24,-25 0,0 1,0-50</inkml:trace>
  <inkml:trace contextRef="#ctx0" brushRef="#br0" timeOffset="3716.6766">6598 6623,'50'0,"0"0,-26 0,1 0,0 0,0 0,-25 25,0-1,0 26,0 24,0-49,-25 0,-25-25,1 25,74-25,49 0,-49 0,24 0,-24 25,0 0,-25-1,0 51,0-26,0-24,-25 50,25-51,0 1,-25 0,1 0,-1-25,-25 0,1 0,24 0,-50 0</inkml:trace>
  <inkml:trace contextRef="#ctx0" brushRef="#br0" timeOffset="4174.8768">7343 6772,'49'0,"26"0,-26 0,-24 0,25 0</inkml:trace>
  <inkml:trace contextRef="#ctx0" brushRef="#br0" timeOffset="4647.4692">7442 7119,'49'-25,"-24"25,0 0,25 0,-26-25,1 1,50 24,-1 0</inkml:trace>
  <inkml:trace contextRef="#ctx0" brushRef="#br0" timeOffset="5541.9861">8533 6672,'0'-49,"0"-1,0 25,0 1,-74 24,49 0,-25 0,26 0,-1 0,0 0,0 0,0 0,1 24,-1-24,25 25,-25 0,0 0,0 49,25 1,0-26,0-24,0 25,0 24,0-49,25 25,0-1,0 1,0-25,-25-1,49 1,-24 0,0-25,49 0,-24 0,24 0,1 0,-26 0,-24 0,-25-25</inkml:trace>
  <inkml:trace contextRef="#ctx0" brushRef="#br0" timeOffset="6028.7612">8806 6921,'25'-25,"24"25,-24-25,0 25,25 0,-1-25,1 25</inkml:trace>
  <inkml:trace contextRef="#ctx0" brushRef="#br0" timeOffset="6512.9811">8905 7144,'50'0,"-1"0,-24 0,0-25,0 25,0-25,24 0</inkml:trace>
  <inkml:trace contextRef="#ctx0" brushRef="#br0" timeOffset="7902.6237">9451 6524,'0'24,"0"1,0 25,0-1,-25 1,25 0,0-26,0 51,0-1,0-49,0 0,25 0,0 0,0-25,24 0,-24 0,0 0,0 0,-1-25,1 0,0-25,0 1,0-26,-1 26,-24 24,0-25,25 25,0 1,-25-51,0 1,0 49,0-25,0 1,0-1,0 25,-50 1,-24 24,0 0,49 0,-25 24,25 1,1 0,24 0,-25-25,0 25,25 49,0-49,0 24,25-49</inkml:trace>
  <inkml:trace contextRef="#ctx0" brushRef="#br0" timeOffset="30797.8998">13444 10220</inkml:trace>
  <inkml:trace contextRef="#ctx0" brushRef="#br0" timeOffset="35974.3127">10468 5953,'0'75,"0"-26,0-24,0 0,0 0,25-1,0 1,-25 0,24-25,26 0,0 25,-26 0,1-25,50 0,-1 0,-49 0,24 0,1 0,0 0,-1 0,26 0,-51 0,26 0,24 0,-49 0,25 0,0 0,-26 0,51 0,-26 0,1 0,24 0,26 0,24 0,0 0,24 0,-73 0,24 0,-25 0,1 0,-50 0,24 0,26 0,-50 0,24 0,1 0,-1 0,1 0,0 0,24 0,-24 0,49 0,-50 0,-24 0,25 0,-1 0,1 0,-25 24,24-24,-24 0,50 0,-1 0,-24 0,24 0,1 0,-1 0,-24 0,24 0,0 0,-49 0,25 0,-1 0,-24 0,25 0,24 0,-24 0,-1 0,26 0,-50 0,24 0,1 0,-25 0,24 0,1 25,-25-25,24 25,26-25,-1 0,-49 0,49 0,-24 0,-25 0,49 0,-24 0,-25 0,24 0,50 0,-74 0,50 0,-26 0,-24 0,25 0,-1 0,-24 0,25 0,24 0,-24 0,24 0,1 0,24 0,-25 0,-24 0,24 0,-24 0,-25 0,24 0,-24 0,49 0,1 0,-25 0,-1 0,1-25,-50-24,0-1,0 0,25 50,-25-24,0-26,0-24,0-1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7:58:49.4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1886 8756,'24'0,"51"0,24 0,-49 0,49 0,-25 0,25 0,-24 0,74 0,-25 0,-25 0,-50 0,1 0</inkml:trace>
  <inkml:trace contextRef="#ctx0" brushRef="#br0" timeOffset="919.8761">7467 8632,'24'0,"51"0,-1 0,50 0,0 0,99 0,-49 0,25 0,49 0,-25 0,-50 0,1 0,-75 0,-24 0</inkml:trace>
  <inkml:trace contextRef="#ctx0" brushRef="#br0" timeOffset="3497.3093">12328 8781,'0'0,"50"0,49 0,0 0,1 0,-26 0,50 0,74 25,-24-1,-50 1,-25 0,1 0,-1-25,-25 25,-24-25,-25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8:00:12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10121 10368,'24'0,"1"0</inkml:trace>
  <inkml:trace contextRef="#ctx0" brushRef="#br0" timeOffset="25286.0975">19670 4440,'25'25,"0"-25,49 0,-24 0,-25 0,25 0,24 0,-49 0,24 0,51 0,-26 0,-24 0,-1 0,26-25,-26 0,-24 25,25 0,-26 0,26 0,0 0,24-25,-49 25,24-24,1-1,-25 25,25 0,-1-25,1 25,-1 0,1 0,-25-25,0 25,24 0,26-25,-51 25,26 0,-25 0,24-24,26-1,-1 25,-49 0,25 0,24 0,0 0,-24 0,0 0,-1 0,-24 0,25 0,-25 0,24 0,26 0</inkml:trace>
  <inkml:trace contextRef="#ctx0" brushRef="#br0" timeOffset="45452.435">10145 10418,'75'0,"-1"0,-49 0,50-25,-26 25,1-25,-1 25,26 0,-50 0,-1-24,26-1,0 25,-1 0,1 0,24 0,1 0,-75-25,49 25,1 0,-25 0,24 0,26 0,-1 0,1 0,24 0,-25 0,-24 0,24 0,1 0,-26 0,-24 0,49 0,-49 0,0 0,49 0,1 25,-1 0,25-1,-24 1,-1 0,26 25,-1-26,-25 1,-24 0,-1 0,1-25,0 0,-1 0,1 0,-25 25,24-1,1 1,24-25,-49 0,49 25,-24 0,0-25,-26 0,26 0,-25 0,25 0,-1 0,-24 0,25 0,-1 0,-24 0,25-25,24 25,-24-25,-26 25,26 0,0 0,-26-25,1 1,25 24,-25 0,24 0,1 0,-1 0,1-25,-25 0,0 0</inkml:trace>
  <inkml:trace contextRef="#ctx0" brushRef="#br0" timeOffset="59286.7646">16272 11534,'25'0,"49"0,1 0,-26 0,1 0,24 0,1 0,-25-25,24 1,0-1,1 25,-26 0,26 0,-1 0,-24 0,-25 0,24 0,26 0,-51 0,26 0,24 0,-49 0,50 0,-1 0,-24 0,24 0,1 0,-1 0,-24 0,24 0,0 0,1 0,-26 0,26 0,-26 0,-24 0,25 0,-1 0,-24 0,50 0,-26 0,-24 0,49 0,-24 0,0 0,24 0,25 0,-24 0,49 0,-25 0,0 0,-49 0,24 0,1 0,-26 0,26 0,-1 0,-24 0,-1 0,26 25,24-1,-25-24,26 25,-1-25,-50 25,26 0,-26-25,-24 0,50 0,-26 0,-24 0,25 0,24 0,1 0,-26 0,26 0,-1 0,-24 0,-1 0,1 0,-1 0,26 0,-1 0</inkml:trace>
  <inkml:trace contextRef="#ctx0" brushRef="#br0" timeOffset="82094.6717">6673 14511,'0'25,"0"24,0 26,0-26,25 26,-1-51,1 26,0-50,25 0,24 0,0 0,-74-50,0 1,0 24,0-25,0-24,0 24,0 26,-49 24,-1 0,-24 0,49 0,0 0,25 74,0-24,0-26,25 1,25-25,24 0,0 0,-24 0,-25 25,0-25,-25 50,24-26,-24 1,25-25,25 0,-25-25,0 25,24-24,-49-1</inkml:trace>
  <inkml:trace contextRef="#ctx0" brushRef="#br0" timeOffset="82621.0257">7615 14660,'25'-25,"0"0,25 25,24 0,0 0,1 0,-26 0</inkml:trace>
  <inkml:trace contextRef="#ctx0" brushRef="#br0" timeOffset="83142.4621">7863 14808,'50'0,"24"0,-24 0,-25 0,0 0</inkml:trace>
  <inkml:trace contextRef="#ctx0" brushRef="#br0" timeOffset="84477.0407">8459 14560,'25'50,"-25"-25,0 24,24 1,1 0,0-1,0-24,0 0,-1-25,26 0,0-25,-26-25,1-24,0 49,0-24,-25-1,0 25,0-24,0 98,0 26,0-26,0 1,0 24,0 1,0-26,0 26,0-26,0 1,0-1,0-24,0 0,0 49,-25-49,0 0,25 0,-25 25,1-50,-1 49,25-24,-50-25,-24 0,24 0,25 0,1-50,24 1,0-26,0 1,0-1,0 26,0-1,0 1,24 49,1-50,-25 25,75 25,-51 0,26 0,0 0,-1 0,1 0,-1 0,1 0,-25-25</inkml:trace>
  <inkml:trace contextRef="#ctx0" brushRef="#br0" timeOffset="85983.5286">6102 15404,'75'-25,"-26"25,26 0,-1 0,-49 0,25 0,-50 25,0 0,-50 24,0 1,-24-1,0 26,-1-50,50-1,-24 26,24-50,0 0,0 25,25 0,0 24,25-24,25 0,-1-25,-24 0,50 25,-26-1,-24-24,0 0</inkml:trace>
  <inkml:trace contextRef="#ctx0" brushRef="#br0" timeOffset="87303.8119">6673 15801,'-25'0,"25"74,0-49,0 24,25-49,49 0,-49 0,0-24,24 24,-24 0,0-25,0 0,0 0,-1 25,1-25,-25-49,0 49,0-49,0 49,-25 0,25 0,-49 25,-26 0,26 0,24 0,-25 0,26 50,-1-25,0 24,-25-24,26 25,-1-25,25 24,0 1,0-1,0 26,0-50,25-25,24 0,1 0,24 0,-49-25,25-25,-1 25,-24 1,0-1,-25-25,25 50,-1 0,1 0,-25 50,25-50,0 49,0-24,24-25,26 0</inkml:trace>
  <inkml:trace contextRef="#ctx0" brushRef="#br0" timeOffset="88333.071">7367 15602,'0'0,"50"-49,-25-1,24 25,-24-24,0-26,0 25,24-24,-24 24,0 1,0-1,0 25,-25-24,0 24,-25 25,0-25,-25 25,26 0,-1 50,0 24,25 1,-25-26,0 50,25-24,0 24,0-24,0-26,-24 26,24-1,0-49,0 24,0 1,0-25,0 24,0 1,0-25,0 24,0 1,0-25,0 0,0 24,74-49,0 0,-49 0,25 0,-25-25,24-24,-49 24,25-49,-25-1,0 1,0 24,0 1,0 24,0 0,-74 25,-1 0,26 0,24 0</inkml:trace>
  <inkml:trace contextRef="#ctx0" brushRef="#br0" timeOffset="88900.8107">7863 15801,'25'0,"25"0,24 0,1 0,-26 0,26 0,-26 0,-24 0</inkml:trace>
  <inkml:trace contextRef="#ctx0" brushRef="#br0" timeOffset="89525.3812">7888 16073,'25'0,"0"0,24 0,-24 0,0 0,49 0,1-24,-50-1,0 25,24 0,-49-25</inkml:trace>
  <inkml:trace contextRef="#ctx0" brushRef="#br0" timeOffset="90333.283">8608 15801,'49'-50,"-49"25,25-24,0-1,0 25,-25 0,24 1,-24 73,0 26,0-26,0 1,0 24,0-24,0-25,0 49,0 0</inkml:trace>
  <inkml:trace contextRef="#ctx0" brushRef="#br0" timeOffset="91302.2784">9054 15577,'0'25,"0"50,0-51,0 26,0 0,0-26,0 26,0 0,0-1,0 1,25-25,0-1,-1-24,1 0,25 0,-50-24,25-26,-25 0,24 1,1-1,-25 25,0-49,0 0,0-1,0 26,0-1,-74 50,49 0,-25 0,26 25,24 24,-25-24,25 0</inkml:trace>
  <inkml:trace contextRef="#ctx0" brushRef="#br0" timeOffset="92400.0621">9377 15701,'24'25,"1"0,-25 25,0-1,25 1,-25-1,0-24,25 0,0 0,24-25,-24-25,25-25,-26 26,1-1,0-50,0 75,-25 25,0 25,0 24,0-24,25 24,-1 25,-24-24,0-26,0 51,25-51,-25 26,0-1,0-49,0 25,0-26,0 1,0 25,-25-25,-24-25,-1 0,1 0,24 0,-25 0,-24 0,74-75,0 1,0 24,25-24,24-1,26 1,49-1,-25 1,50 0,-50 24,0 0,-25 26,-24-26,-25 25</inkml:trace>
  <inkml:trace contextRef="#ctx0" brushRef="#br0" timeOffset="94838.3556">6598 16842,'0'0,"25"0,50 0,-26 0,-24-24,-25-1,25 0,0-25,-1 26,1-26,0 0,0 26,0-1,-1 0,-24 0,0 0,0-24,-24-1,-1 25,0 25,0 25,25 25,0-25,0 49,0-24,0-26,0 26,0 24,0-49,0 25,0-1,0 1,0 0,0 24,0 0,0 1,0-26,0 26,0-50,25-1,0-24,49 0,1 0,-26 0,1-24,0-1,-1 0,-49 0,25 25,0-25,0 1,-25-26,0 25,-25-24,-25 24,1 25,-26 0,1 0,-1 0,26 0,-26 0</inkml:trace>
  <inkml:trace contextRef="#ctx0" brushRef="#br0" timeOffset="95508.4917">7715 17090,'24'0,"1"0,0 0,25 0,24 0,0 0,-49 0,50 0,-26 0</inkml:trace>
  <inkml:trace contextRef="#ctx0" brushRef="#br0" timeOffset="95996.6717">7888 17239,'50'0,"-25"0,24 0,1 0,-1 0,26 0,-25 25,24-25,-49 0</inkml:trace>
  <inkml:trace contextRef="#ctx0" brushRef="#br0" timeOffset="99406.3742">8905 16867,'75'0,"-51"0,1 0,0 50,0-1,-25-24,0 25,0-1,25-49,-1 0,1 0,25 25,24 0,1 0,-1 0,-24-1,-25 1,-1-25,1 25,-25 0,0 0,0 24,0 26,0-26,-25-24,25 25,-24-25,-1-25,25 24,-25 1,-49-25,49 0,-25-25,0-24,1 24,24 0,-25 0,26 0,-1 25,0 0</inkml:trace>
  <inkml:trace contextRef="#ctx0" brushRef="#br0" timeOffset="100349.1076">9029 16818,'25'0,"25"0,24 0,0 0,-24 0,0 0,-1 0,-24 0,50 0,-1 0,-24 0</inkml:trace>
  <inkml:trace contextRef="#ctx0" brushRef="#br0" timeOffset="124021.539">14809 5804,'74'-25,"-24"25,-1-24,26-1,-1 0,25 25,-24 0,-26 0,1 0,0 0,-26 0,26 0,0 25,-1 24,-24 1,0-25,0 25,24-1,-24 1,25 24,-25-24,-1 24,1 1,-25-26,0 26,0-51,25 26,-25 0,0-26,0 26,25 0,0-1,-25 1,24-1,-24-24,0 0,-24 0,-26-25,0 0,1 0,-1 25,1 0,-26-25,1 24,24-24,-24 25,24 0,0-25,26 0,-26 0,25 25,0-25,-24 0,-1 25,25-1,-49-24,24 0,26 0,-26 0,-24 0,24 25,50 0,-50-25,-24 0,74 25,-50-25,1 0,24 0,-25 0,25 0,-24 0,-26 0,51 0,-51 0,1 0,24 0,25 0,-49 0,24 0,1 0,-26 0,26 0,24 0,-49 0,-1 0,50 0,-24 0,-1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54:44.66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12948 14684,'25'25,"25"25,-25 24,24-24,-24 24,0-24,0 24,49 1,-49-51,-25 26,25-50</inkml:trace>
  <inkml:trace contextRef="#ctx0" brushRef="#br0" timeOffset="408.0027">13072 14585,'0'0,"0"25,0 25,0-1,0-24,0 0</inkml:trace>
  <inkml:trace contextRef="#ctx0" brushRef="#br0" timeOffset="1314.2302">13420 14536,'-25'0,"0"0,25 49,-25 26,25-51,-25 51,25-1,-49 1,24-51,25 26,-25 0,0 24,25-24,-24-26,-1 26</inkml:trace>
  <inkml:trace contextRef="#ctx0" brushRef="#br0" timeOffset="6039.7435">13792 14312,'99'-25,"-25"1,-24 24,24 0,1 0,-1 0,-49 0,25 0,-26 0,-73 0,-1 24,-24 26,24 0,-49-1,-25 1,50-25,49 24,-25-24,50 0,25-25,49 0,1 0,-26 0,26 0,-26 0,-24 0</inkml:trace>
  <inkml:trace contextRef="#ctx0" brushRef="#br0" timeOffset="6501.7206">15057 14610,'74'0,"1"0,-26 0,26 0,-1 0,0 0,-24 0,-25 0</inkml:trace>
  <inkml:trace contextRef="#ctx0" brushRef="#br0" timeOffset="6936.2767">15280 14883,'25'0,"49"0,-24 0,49 0,0 0,1 0,-1 0,-25 0</inkml:trace>
  <inkml:trace contextRef="#ctx0" brushRef="#br0" timeOffset="7844.4481">16595 14660,'0'0,"24"49,-24 26,25-26,0 26,25-1,-1 0,-24 1,25-26,-25-49,24 0,-24-24,25-1,-1-50,-24 1,25 0,-26 24,-24 25,0-49,0 24,0 25,-24-24,-1 24,0-25,-25 26,1-26,24 0,25 26,-25 24,0 0,-24 0,-1 0,25 24,-24 76,49-51,0 1,0-1,0-24,0 25,0-1,25 26,-1-50,26 49,0-24,-26-1,26-24,0 0,-1-25,-24 0,0 0,0-25,-25-74,0 24,0 26,0-1</inkml:trace>
  <inkml:trace contextRef="#ctx0" brushRef="#br0" timeOffset="8069.3111">17140 14759,'25'0,"-50"0,75 25,-25 24,0 1,-1-1,26-24,-25 25,-25-1,25 1,-1-25,-24 0,25-25,-25-50</inkml:trace>
  <inkml:trace contextRef="#ctx0" brushRef="#br0" timeOffset="8864.0211">17537 14039,'0'-24,"25"-26,74 50,-24-25,24 0,-49 25,24 0,0 0,-24 0,-25 0,-50 50,-49 0,-26 24,-24 0,-25 26,50-26,25-49,-1 0,75 0,0-1,25 1,25 0,24 0,50 0,-24-25,-1 0,-25 0,25 0,-24 0</inkml:trace>
  <inkml:trace contextRef="#ctx0" brushRef="#br0" timeOffset="10984.2481">11659 16297,'49'0,"-98"0,148 0,-25 0,-24 0,-1 0,150 0,-26 0,-148 0</inkml:trace>
  <inkml:trace contextRef="#ctx0" brushRef="#br0" timeOffset="11817.3173">12651 15949,'0'-24,"25"24,24-25,-24 0,25 25,24 0,0 0,-24 0,-25 0,24 25,-24 0,0-1,-25 26,0 0,0-1,0 26,-25-1,-198 100,173-149,26-1,73 1,1-25,148 0,-99 0,-24 25,-1 0</inkml:trace>
  <inkml:trace contextRef="#ctx0" brushRef="#br0" timeOffset="12276.1081">13395 16098,'74'0,"-49"0,25 0,99 124,49 25,-148-99,24 24,0-24,1-1,-50-49,-25-24,-25-51</inkml:trace>
  <inkml:trace contextRef="#ctx0" brushRef="#br0" timeOffset="12759.9983">14114 16049,'-25'0,"1"24,-1 1,25 0,-124 99,-25 25,75-50,24-24,-24-26,49-24,0 0,0-25</inkml:trace>
  <inkml:trace contextRef="#ctx0" brushRef="#br0" timeOffset="13884.7136">15727 16222,'-25'0</inkml:trace>
  <inkml:trace contextRef="#ctx0" brushRef="#br0" timeOffset="14272.0489">14759 16173,'25'0,"25"0,-26-25,51 25,-1 0,1 0,-51 0</inkml:trace>
  <inkml:trace contextRef="#ctx0" brushRef="#br0" timeOffset="14688.9246">14982 16396,'50'0,"0"0,24-25,0 25,1 0,-50 0</inkml:trace>
  <inkml:trace contextRef="#ctx0" brushRef="#br0" timeOffset="15950.9687">15751 16321,'25'0,"0"0,0 0,24 0,1 0,-50-24,74 24,1 0,-75-25</inkml:trace>
  <inkml:trace contextRef="#ctx0" brushRef="#br0" timeOffset="16776.4627">16992 15751,'49'-25,"1"25,-25 0,24 25,1 0,-25 0,24 24,-24-24,0 0,-25 0,25 24,-1 26,1-51,-25 26,0 0,-25-26,-24 1,-1 0,25-25,-24 0,24 25,25 0,0-1,0 1,25-25,49 0,-24 0,-25 0,24 0,26 0,-51 0,1 0,0 0</inkml:trace>
  <inkml:trace contextRef="#ctx0" brushRef="#br0" timeOffset="17749.1304">17810 16049,'25'49,"0"-24,-25 25,25-1,-1-24,1 0,0 0,-25-1,25-24,0 25,24-25,1 0,-25-25,-25 1,24-1,-24 0,0-25,0 1,0 24,0-49,0-1,0 50,-24 1,-26-1,25 0,0 25,1 0,-1 0,0 25,25 24,0 26,0-1,0-49,25 99,74-25,-49-99,-50 25,24 0,26-50,-25 0,24-49,-24-25</inkml:trace>
  <inkml:trace contextRef="#ctx0" brushRef="#br0" timeOffset="17969.0032">18381 15949,'124'298,"-100"-224,-172-446,321 769,-148-347,0-50</inkml:trace>
  <inkml:trace contextRef="#ctx0" brushRef="#br0" timeOffset="19168.0266">18777 15850,'0'-25,"25"-24,25-50,49-50,-24 50,-26-50,-24 49,0 51,0 24,-1-25,-24 26,-24-1,24-25,-25 25,-25 1,-24 24,24 0,-24 0,24 0,50 24,-25 51,0-1,25 25,0-24,0-26,0 26,0-25,25-1,0-49,-25 50,25 24,0-74,0 50,-1-1,26 26,-25-50,24 49,-24-24,0-1,0 26,0-51,-1 26,1-25,0 24,0 1,24-25,-24 0,25-1,-1-24,-24 0,0 0,-25-49,0-26,0 26,0-50,-25 24,0 1,1 24,-1 25,-25 25,25 0,1 0,-26 25,-24 0,-1 0,1 0,49-1,-25 1,1 0,-1 0</inkml:trace>
  <inkml:trace contextRef="#ctx0" brushRef="#br0" timeOffset="21305.3792">19224 14362,'50'0,"-1"0,50 0,-49 25,-25 0</inkml:trace>
  <inkml:trace contextRef="#ctx0" brushRef="#br0" timeOffset="21730.5651">19398 14585,'0'0,"24"0,26 0</inkml:trace>
  <inkml:trace contextRef="#ctx0" brushRef="#br0" timeOffset="22424.1746">19497 14139,'0'0,"25"0,24 0,1 0,-1 0,51 0,-51 49,-49 1,75-1,-50 1,-25 25,0-26,0 26,0-51,-25 1,0 0,0 0,0 0,0-25,1 24,-1 26</inkml:trace>
  <inkml:trace contextRef="#ctx0" brushRef="#br0" timeOffset="23296.0312">18902 14139,'-50'0,"25"49,-74 75,24-24,26-1,-1 0,1 25,-26-50,26-24,-1 0,50-26,25-24,49 0,25 0,1 0,-51 0,26-24,-1-1,1 25,-51 0,26 0</inkml:trace>
  <inkml:trace contextRef="#ctx0" brushRef="#br0" timeOffset="25164.5728">20663 14387,'-25'0,"25"49,0 26,-25 24,0 25,25-74,0-26,25 26,25-25,24-25,-49 0,0 0,-1-25,1 0,-25 0,25-24,-25-1,0-24,0 49,0-25,-25 1,-24-1,-26 1,26 49,-1-25,25 0,0 25,1 0,-26 0,50 50,0 24,0-24,0-1,0 26,0 24,25-99,-25 49,49-24,-24 25,25-50,-25 0,24 25,-24-25,0 0,0 0,-1 0,26 0,-25 0,-25-75,-25 26,25-1,25 75,0 0,0 24,24 1,-24-25,0-1,0-24</inkml:trace>
  <inkml:trace contextRef="#ctx0" brushRef="#br0" timeOffset="25616.5919">21233 14585,'50'0,"24"0,-49 0,25-25,-1 1,26-1,-26 25</inkml:trace>
  <inkml:trace contextRef="#ctx0" brushRef="#br0" timeOffset="26117.9525">21481 14610,'25'0,"25"0,-1 0,-24 0,0 0,0 0</inkml:trace>
  <inkml:trace contextRef="#ctx0" brushRef="#br0" timeOffset="26815.6771">21903 14337,'25'25,"-1"25,1 24,0 0,25 26,-1-26,1 25,24-24,-24-1,-25-24,0-26,-25-48</inkml:trace>
  <inkml:trace contextRef="#ctx0" brushRef="#br0" timeOffset="27295.987">22250 14536,'-25'-25,"25"50,-24 24,-26 1,0 24,-24 50,24-99,1 25,24-1,0 1</inkml:trace>
  <inkml:trace contextRef="#ctx0" brushRef="#br0" timeOffset="40440.0829">20613 15875</inkml:trace>
  <inkml:trace contextRef="#ctx0" brushRef="#br0" timeOffset="40902.1438">20191 15949,'25'0</inkml:trace>
  <inkml:trace contextRef="#ctx0" brushRef="#br0" timeOffset="41640.2938">20191 16073,'75'0,"-26"0,26 0,-26 0,-24 0</inkml:trace>
  <inkml:trace contextRef="#ctx0" brushRef="#br0" timeOffset="42264.9091">20117 16148,'25'0,"49"0,1 0,-26 0,26 0,-1 0,-24 0</inkml:trace>
  <inkml:trace contextRef="#ctx0" brushRef="#br0" timeOffset="43023.7756">20563 15875,'25'0,"25"0,24 0,100 25,-50 0,-25-25,0 0,25 0,-24 24,-51 1,-49 25,-49-50,-1 25,0-1,26 1,-1 0,0-25,25 25,-25 0,-24-1,-1 26,25-50,-74 74,49-49,26 0,-1 0,-25-25,25 50,-24-26,49 26</inkml:trace>
  <inkml:trace contextRef="#ctx0" brushRef="#br0" timeOffset="44448.8597">21952 15627,'25'0,"0"0,0-25,25-49,-1-1,1 1,-1-1,-24 26,0-26,0 1,-25 24,-25 50,-25 0,-24 0,49 25,25 50,0-1,0-24,0 24,0 100,0-50,25-25,0 0,0-24,24-1,-49-24,25-1,0-49,-25 50,49-50,1 0,0 0,-26 0,1 0,-25-25,-25 0,25 0,-49 25,24 0,0-24,-49-1,-1 25</inkml:trace>
  <inkml:trace contextRef="#ctx0" brushRef="#br0" timeOffset="44993.4871">22473 15776,'25'0,"0"0,49 0,-24 0,-25 0</inkml:trace>
  <inkml:trace contextRef="#ctx0" brushRef="#br0" timeOffset="45328.7992">22548 15900,'49'0,"-98"0,123 25,-49-25</inkml:trace>
  <inkml:trace contextRef="#ctx0" brushRef="#br0" timeOffset="46160.9631">22845 15949,'50'-24,"-25"-1,24-50,-24 1,25 0,-25-1,-25 26,0-1,0 100,0 24,0 0,0-24,0 24,0-24,0 0,0-1,0 1</inkml:trace>
  <inkml:trace contextRef="#ctx0" brushRef="#br0" timeOffset="71848.1955">3647 10368,'0'-24,"24"24,26 0,24 0,26 0,24 0,0 0,25 0,-25 24,24 1,-24-25,-24 0,-26 0,0 0,1 0,24 0,0 0,-24 0,-50 0,49 0,25 0,25 0,-25 0,50 50,25-25,49-1,-49 1,-25 0,-1 0,-24 0,-49-25,-26 24,26 1,-1-25,26 0,-51 0,50 0,-24 0,-1 0,-24 0,24 0,1 0,-51 0,26 0,24 0,-49 0,25 0,-1 0,1 0</inkml:trace>
  <inkml:trace contextRef="#ctx0" brushRef="#br0" timeOffset="97991.6291">1389 11658,'0'50,"0"-1,25 26,0-1,-25-24,25 24,0 1,24-1,-24 1,0-26,-25 26,0-1,25-24,-1-26,-24 1,0 25,25-25,0 24,0 1,0 24,-1 1,26 24,-25-74,0 24,-25 26,0-26,25-24,-1 25,-24 24,0-49,25 25,0-1,-25 1,25-25</inkml:trace>
  <inkml:trace contextRef="#ctx0" brushRef="#br0" timeOffset="126708.9012">19844 14536,'25'0,"0"0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8:02:37.2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7739 15379,'25'0,"50"0,24 0,0 0,0 0,1 0,-1 25,-50 0,26-25,-1 0,1 24,-26-24,26 0,-26 0,-24 0,49 0,1 0,-50 0,49 0</inkml:trace>
  <inkml:trace contextRef="#ctx0" brushRef="#br0" timeOffset="1101.8305">15975 15602,'24'-25,"1"25,25 0,-1 0,-24-24,25 24,24 0,1-25,-26 0,26 0,24 25,-25 0,1-25,-26 1,1-1,24 25,1 0,-26-25,51 0,-26 0,0 25,1-25,-50 1,49 24,-24 0,-26 0,26 0,0 0,-26 0,26 0,25-25,-26 0,-24 25,25-25,24 25</inkml:trace>
  <inkml:trace contextRef="#ctx0" brushRef="#br0" timeOffset="14344.5165">5805 17735,'24'0,"76"0,24-49,-25 24,0 0,-24 25,24-25,0 25,-74-24,49 24,1 0,24-25,0 0,0 25,25 0,0 0,0 0,25 0,-74 0,24 0,25 0,-25 0,25 0,-25 0,25-25,100 25,-51 0,1 0,-50 0,49 0,51 0,-26 0,25 0,-24 0,74 0,-75 0,75 0,-25 0,50 0,-1 0,26 0,24 0,-49 0,-50 0,0 0,25 0,-25 0,0 0,25 0,-25 0,-50 0,75 0,-75 0,75 0,-74 0,49 0,-25 0,25 0,-25 0,25 0,-24 0,-51 0,1 0,-1 0,26 0,-25 0,74 0,24 0,-24 0,0 0,50 0,0 0,-50 0,25 0,-75 0,-24 0,-25 0,-25 0,0 0,-25 0,0 0,-49 0,24 0,1 0,-1 0,-49 0,24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09:01.36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12800 13122,'24'24,"-24"26,0 0,0-1,0 26,0-1,0 1,0-51,25 51,-25-50,25 24,25-49,-1 0,-24 0,25 0,24 0,-49 0,24 0,-24-25,-25-24</inkml:trace>
  <inkml:trace contextRef="#ctx0" brushRef="#br0" timeOffset="616.1503">12775 12750</inkml:trace>
  <inkml:trace contextRef="#ctx0" brushRef="#br0" timeOffset="1287.4233">13544 13295,'25'0,"-1"0,26 0,0 0,-26 0,26 0,24 0,-24 0,24 0,-49 0</inkml:trace>
  <inkml:trace contextRef="#ctx0" brushRef="#br0" timeOffset="1762.9597">13717 13543,'50'0,"0"0,-26 0,26 0,24 0,-49 0,25 0,-25 0,49 0</inkml:trace>
  <inkml:trace contextRef="#ctx0" brushRef="#br0" timeOffset="3961.3161">14362 13419,'25'0,"49"0,-49 0,0 0,25 0,-25 0,-25 25,0 50,0-26,0 26,0-26,0 1,0-1,0 1,24-25,1 24,-25-24,50-25,-25-25,-1 25,1-49,25-1,-25-24,-25-1,0 1,0-25,0-50,-25 99,0-24,0 24,0 1,25 24,0 0,-24-25,-1 50,0-24,25-1,-25 0,0 0,25-49,-24 49,24-25,49 26,1 24,-1-25,51 0,73 25,50 0,-49 0,-50 0,0 0,-25 0,-24 0,-26 0,1 0,0 0,-1 0,26 0,-1 0,0 0,1 0,-50 0,-1 0,1 0,-25 50,0-26,0 26,0 24,0-24,-25 24,1 1,24-1,-25-24</inkml:trace>
  <inkml:trace contextRef="#ctx0" brushRef="#br0" timeOffset="4825.5212">15131 13494,'25'0,"49"0,-24 0,24 0,1 0,-26 0,26 0</inkml:trace>
  <inkml:trace contextRef="#ctx0" brushRef="#br0" timeOffset="6550.0517">15776 13643,'25'0,"-25"-25,0-25,0 25,25-24,-25-26,0 51,25-26,-1 0,-24 1,0 24,0-25,0-24,0 49,25 25,0 25,-25 24,0 1,0 0,25 24,-25 1,0-51,25 26,-1-25,-24 0,0 49,25 0,-25-49,0 25,0-1,25 1,-25-25,-25-25,-24 25,-1-25,100 0,24 0,0 0,-24 0,-25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7-20T15:49:24.5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3299 14660,'0'24,"0"76,0-1,0-50,0 26,0-50,0-1,0 1,0 0,0 0,0 0,0 24,0-24,25 25,-25-1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8:03:12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4936 6474,'-49'-25,"-1"0,1 1,-51-1,51 0,-75 25,25-25,-1 0,26 1,-25 24,0-25,-26 0,26 0,0 0,0 1,24-1,1 25,0-25,24 0,0 0,-24 25,24 0,26 0,-1 0,-25-24,25 24,-24 0,-1 0,0 0,1 0,-1 0,25 0,-24 0,-26 0,26 0,-1 0,1 0,-1 0,0 0,-24 24,0 1,24 0,-24 0,-1 24,-24 1,0 0,-50-1,25 26,49-26,26 1,-1-1,1 1,-1 0,0-26,50 1,-24 25,-1-1,0-24,0 25,25 0,-25-26,1 26,24 24,0 1,0-50,0 24,0 1,0-1,0 1,0 0,0-26,24 1,1 25,0-50,-25 49,50-24,24 25,0-25,1-1,-50-24,49 0,0 25,26 0,-1 0,-49-25,49 0,-25 25,1-25,-51 0,26 0,0 0,-26 0,26 0,49 0,0 0,1 0,-26 0,25 0,0 0,1 0,-75 0,49 0,-24 0,-1 0,-24 0,49 0,1-25,24 25,25-25,-25 0,50-49,25 24,-25 1,-50-26,0 26,-25-1,-24 25,0 0,-1-24,-49 24,25 0,0 0,0-24,-25-1,24 1,-24-1,0 0,0 1,0-26,0 1,0 24,0 25,0-24,0-1,-24 25,24-24,0-26,0 51,-25-26,0 0,25-24,-25 24,0-24,1 49,24 0,-25 1</inkml:trace>
  <inkml:trace contextRef="#ctx0" brushRef="#br0" timeOffset="83512.8407">17289 18231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57:09.30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8459 10840,'-75'0,"1"-25,24 0,-24 0,-1 25,1 0,24 0,-24 0,0 0,-1 0,26 0,-26 0,-24 0,0 0,24 0,1 0,0 0,-26 0,1 0,0 0,24 0,-24 0,0 0,-25 0,0 0,25 0,24 0,-24 0,0 0,0 0,-25 0,0 0,-50 0,50 0,0 0,-25 0,25 0,0 0,-50 0,50 0,-49 0,-1 0,1 0,-1 0,-49 0,49 0,50 25,-25 0,50 0,25-25,49 24,-25-24,-24 0,49 0,-50 0,1 25,0 0,-1-25,50 25,-49 0,0-1,-1-24,26 25,-26 0,-24 25,25-26,-1 1,1 0,-1 0,50 25,-24-50,24 49,-25-24,26 25,-1-1,-25-24,1 25,-1-26,0 26,1 0,49-1,-25-24,0 0,0 24,1-24,-1 25,25-1,-50 1,1 0,24-26,0 1,25 25,-25-50,25 49,0 26,0-50,0 24,0 1,25-25,0 49,0-24,24-1,-24 1,25-25,-1 24,26-24,-26 25,50-25,25 24,0-24,25 49,-25-49,-24-25,-26 25,0-25,1 0,-26 0,26 0,-1 0,-24 0,24 0,1 0,-1 0,-24 0,24 0,1 0,-1 0,-24 0,24 0,0 0,-49 0,25 0,-1 0,1 0,24 0,1 0,-1 0,1 0,24 0,-25 0,1 0,-50 0,74 0,-25 0,1 25,-1 0,25-1,-24 1,24 0,50 0,-50-25,25 25,-25-1,0-24,-24 0,-1 0,25 0,1 0,-1 0,0 0,25 0,-25 0,25 0,-24 0,24 0,-25 0,-25 0,1 0,-1 0,0 0,-24 0,24 0,1 25,49-25,0 0,50 0,-50 0,24 0,-48 0,-26 0,25 0,-24 0,-1 0,-24 0,24 0,25 0,1 0,-1 0,-50 0,26-25,-1 1,-24-1,24 25,-24 0,-1-25,26 0,-1 25,-49-25,25 25,24-24,-49 24,0-50,-1 0,26-24,-25 0,0 24,-25-24,0-1,0 1,0 24,0-24,0-1,0 1,-50 24,0-24,26-1,-1 1,0 0,-25-1,-24 1,24 24,50-24,-24 24,-1 1,0-26,0 26,0-1,-24-24,-1 24,1 0,-1 1,0 24,50 0,-49 25,-1 0,1-25,-26 0,1 25,-1 0,51 0,-26 0,25-24,0-1,-49 25,49-25</inkml:trace>
  <inkml:trace contextRef="#ctx0" brushRef="#br0" timeOffset="4033.5342">5854 11857,'-25'0,"-24"0,49 24,0 1,0 50,0-26,0-24,25 0,-1 0,1-25,0 0,-25-50,25 25,-25-24,25 49,-1-25,1 0,-25-25,0 26,0-1,-74 25,24 0</inkml:trace>
  <inkml:trace contextRef="#ctx0" brushRef="#br0" timeOffset="18146.3964">596 11708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8:05:43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2183 12055,'0'0,"-25"0,1 25,-26 24,0 26,26-1,-26 26,0 24,-24 24,49 26,0 24,0-74,25 50,0 49,0 1,25-26,25 75,-25-50,0-24,49-1,-24-24,49 24,0-24,-49 24,-1-24,26-1,-26-24,1-50,-25-24,24-1,-24 1,25-26,-26 1,26-50,-50 50,50 24,-1-24,26-1,-1 1,1-1,-1 26,-24-75,-26 25,26-1,24 1,1 0,-26-25,51 0,-1 0,25 0,49 0,51 0,-26 0,25 0,25 25,25 24,-25 1,75 24,-75 1,-25-50,0-1,-49-24,0 0,-1 0,-49 0,-25 0,26 0,-1 0,49 0,1 0,49 0,-25 0,-24 0,-25 0,-25 0,-25 0,-24 0,-1 0,-24 0,24 0,-24 25,49 0,0 0,75 0,24-1,-24 26,-1-50,1 0,0 0,-50 0,-25 0,0 0,-24 0,73-25,-24 0,75-49,-26 49,76-49,23 49,-48-49,-1 49,-50 0,1 0,0-24,-75 49,0 0,0 0,-24 0,-1 0,25 0,25 0,-24 0,-1 0,0 0,0 0,25 0,-24 0,-26 0,0 0,26 0,-1 0,25 0,-25-25,25-25,75 25,-75 1,24-1,-24 0,25 25,-25 0,-24 0,-51 0,50-25,1 0,24-24,-25-1,0-49,50 25,0-26,49 1,-49 25,0-50,-50 0,25 49,-25 1,25-25,-74 49,-25 50,24-50,1 26,-25-26,24-24,-24-1,25-24,-25 0,-25-25,0 0,0-50,0 0,0 1,-50-1,0-24,-49 49,-25-25,0 1,0 24,25 50,-25-1,49 51,1-1,-25 0,0 1,-75 24,0-25,-24 1,-1 49,-24-50,0 50,49-25,1 25,49 0,-25 0,74 0,-24 0,0 0,0 0,-25-24,-25-1,-25-25,1 1,-51 24,1-50,0 51,49 24,-24 0,24 0,1 0,-1 0,-49-25,-1-25,-24 1,-24-26,-26 1,0 49,-24-49,123 49,1 0,74 25,0 0,-25-25,50 0,0 0,-25 1,-25-26,0 0,-25 26,1-1,73 25,1-25,0 0,49 25,-24 0,0 0,-26 0,-24 0,-49 0,-1 0,0 0,1 0,24 0,-25 0,75 0,25 0,-1 0,50 0,-49 0,0 0,-50 0,0 0,0 0,-50 0,0 0,1 0,24 0,25 0,25 0,74 0,-50 0,1 0,0 0,24 0,-49 0,24 0,-24 0,49 0,-24 0,0 0,-1 0,26 0,-26 0,1 0,-25 0,24 0,-24 0,0-25,-1 25,26-24,0-1,49 25,-25 0,1 0,24 0,-25 0,25 0,-24 0,-50 0,49 0,0 0,-24 0,24 0,26 0,-26 0,-25 0,26 0,-1 0,1 0,24 0,0 0,0 0,0 0,1 0,-1 0,0 25,-25-1,1 1,24 0,0 0,0 0,-24-1,24-24,25 25,-50 0,26 0,-1-25</inkml:trace>
  <inkml:trace contextRef="#ctx0" brushRef="#br0" timeOffset="5070.3578">18232 12452,'0'74,"0"-49,0 50,25-1,-1 0,-24 1,25-26,0 1,25-25,-26-25,1 0,0-50,25 25,-26 1,1-26,0-24,0 49,-25-50,25 26,-1-1,-24 100,0-1,0 26,0-26,0 51,-24 48,24 26,0-50,0 0,0 25,0-25,-25-25,25-24,0-51,-25 26,0-25,0 0,25-1,-24 1,-1-25,0 0,-25 0,1 0,-26-49,51-1,-26 0,25 26,0-26,25 25,25-24,0-1,49 25,1-24</inkml:trace>
  <inkml:trace contextRef="#ctx0" brushRef="#br0" timeOffset="5776.2904">18802 12551,'25'0,"0"0,25 0,24 0,0 0,1 0</inkml:trace>
  <inkml:trace contextRef="#ctx0" brushRef="#br0" timeOffset="6272.9832">18877 12650,'49'0,"26"0,-1 0,1 0,-26 0,1 0,-1 0,-24 0,0 0</inkml:trace>
  <inkml:trace contextRef="#ctx0" brushRef="#br0" timeOffset="9356.8">20142 11584,'0'0,"25"0,-1 0,26 0,-50 74,0 1,0-51,0 51,0-26,0-24,0 0,0 0,0 0</inkml:trace>
  <inkml:trace contextRef="#ctx0" brushRef="#br0" timeOffset="10267.0625">20613 11633,'-74'0,"24"0,25 0,-24 0,24 25,0-25,0 25,0-25,-24 25,-1 0,1-1,-1 1,25 0,50 0,25-25,-26 0,26 25,0-1,-1 26,1 0,-50-26,25 26,24-25,-24 24,25-24,-26 0</inkml:trace>
  <inkml:trace contextRef="#ctx0" brushRef="#br0" timeOffset="10816.7232">19919 12502,'49'0,"1"0,49 0,0 0,-24 0,24 0,-25 0,25 0,1 0,-1 0,-25 0,-24 0,24 0,1 0,-26 0</inkml:trace>
  <inkml:trace contextRef="#ctx0" brushRef="#br0" timeOffset="11415.961">20340 12948,'50'0,"-25"50,-1-1,1 26,25 24,-25 0,49 25,-24 0,-26-25,1-49,25 24,-50-49</inkml:trace>
  <inkml:trace contextRef="#ctx0" brushRef="#br0" timeOffset="11944.6374">20737 13047,'-25'25,"-49"0,24-25,-24 25,-25 24,24 26,-24-1,25 1,-1-75,1 24,49 26,0-25,25 0</inkml:trace>
  <inkml:trace contextRef="#ctx0" brushRef="#br0" timeOffset="15519.8942">19794 12526,'75'0,"-25"0,24 0,0 0,-24 0,-25 0,24 0,-24 0,50 0,-26 0,1 0,-1 0,26 0,-1 0,-24 0,24 0,-24 0,-25 0,24 0,26 0,-1 0,-24 0,-1 0,26 0,-50 0,49 0,-24 0,-26 0,51 25,-26-25,1 0,0 0,24 0,-124 25,-49-25,0 0,0 0,0 0,49 0,-24 0,24 0,25 0,-24 0,-1 0,25 0,-49 0,-1 0,26 0,-1 0,0 0,26 0,-26 0,0 0,26 0,-51 0,1 0,24 0,1 0,-1 0,25 0,-49 0,24 0,25 0,-24 0,-1 0,25 0,75 0,49 0,25-25,25 0,-25 1,25-1,-100 0,26 0,-26 25,1 0,-25 0,49 0,1 0,-26 0,26 0,-1 0,1 0,-26 0,1 0,-1 0</inkml:trace>
  <inkml:trace contextRef="#ctx0" brushRef="#br0" timeOffset="16936.0459">20291 11435,'-50'0,"50"50,0 24,0 0,0 26,0-51,0 26,0-26,0 26,0-51,0 26,0-25,0 0,0-1,0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58:56.830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20291 10864,'-75'0,"26"0,-26 0,-24 0,49 25,-49 0,74-25,0 25,-24-25,-1 0,1 25,-26-1,1-24,24 25,-24-25,24 0,1 25,-1-25,-24 25,-26-25,51 25,-26-1,51 1,-51 0,1 0,-1 25,1-26,24 1,-24 25,-25-1,-1-24,51 0,-26 0,1 24,24 1,1 24,24 1,-25-26,1-24,-1 50,25-26,-24 26,24-1,0 0,0-49,0 75,25-26,0-24,0-1,0 1,-24-1,-1 1,25 24,0 1,0-50,0 49,0 0,0 26,0-51,0 50,0 1,25-26,-1-24,-24-25,0-1,50 26,-25-25,-25 24,50-49,49 149,-50-99,1-1,0 1,24 24,-24 1,-26-50,1 24,25 1,-25-1,24 1,-24-50,0 50,49-26,1 1,24-25,-50 25,51 0,73 0,-73 0,-1-1,-25 1,50-25,-74 0,-1 25,-24-25,50 0,-1 0,0 0,-24 0,99 25,-75-25,1 25,24-1,0 1,0-25,1 25,-1 0,-25 0,25-25,1 24,24 1,-25 0,-25-25,-24 25,-25 0,24-1,1 1,-25-25,0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8:11:49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75 223</inkml:trace>
  <inkml:trace contextRef="#ctx0" brushRef="#br0" timeOffset="1290.4655">3944 0,'25'0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8:01:15.892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13395 3225,'0'49,"-25"-49,-25 25,26 0,-1-25,0 25,0-1,25 1,0 25,0-25,-25 24,25 1,0-1,0 1,0-25,0 49,0 1,0-1,0-24,25-25,-25 24,0-24,25 25,0-1,0-24,-25 0,24 24,-24-24</inkml:trace>
  <inkml:trace contextRef="#ctx0" brushRef="#br0" timeOffset="2031.4445">13643 3770,'25'-49,"-25"24,25-25,-1 1,51-1,-50 25,-1 0,-24 1,0 73,0 26,0-51,0 26,0 0,-24-50,24 49,0 26,-25-75,25 49,0 26,0-26,0-24,0 0,-25-25,-25 0,75 0,50 0,-1 0</inkml:trace>
  <inkml:trace contextRef="#ctx0" brushRef="#br0" timeOffset="2779.341">14337 4018,'0'25,"0"25,0-1,0-24,0 25,0-1,-24 1,24-25,0 24,0 26,-25-75</inkml:trace>
  <inkml:trace contextRef="#ctx0" brushRef="#br0" timeOffset="3214.2518">14288 3597,'0'-25</inkml:trace>
  <inkml:trace contextRef="#ctx0" brushRef="#br0" timeOffset="6295.3989">14883 3398,'25'0,"25"0,24 0,0 0,-24 0,-25 25,24 0,26 0,-50-25,-1 49,-24 26,0-51,0 26,0-25,0 0,0 0,0 24,75-49,-26 0,-24 0,0 25,-25 25,0 24,-25-49,0 0,1-25,-26 0,25 0,0 0,1 24,-26-24,-24 0</inkml:trace>
  <inkml:trace contextRef="#ctx0" brushRef="#br0" timeOffset="6816.4246">16049 4093,'25'25,"-25"49,0 0,0-49,0 25,0-1,0-24,0 25,25-25,-25-1</inkml:trace>
  <inkml:trace contextRef="#ctx0" brushRef="#br0" timeOffset="7191.1429">16099 3746</inkml:trace>
  <inkml:trace contextRef="#ctx0" brushRef="#br0" timeOffset="8701.7338">17240 3497,'0'-24,"-50"24,-24 0,49 0,-25 0,25 0,25 24,-24 1,-1 25,25-25,0 24,0 26,0-50,25-1,24-24,26 0,-1 0,-74 25,50 0,-26 25,1-50,0 49,-25 26,0-1,-50-74,-24 0,49 25</inkml:trace>
  <inkml:trace contextRef="#ctx0" brushRef="#br0" timeOffset="9390.3106">17711 3150,'25'0,"0"25,-25 0,24 49,1 25,0-24,25 24,-75-25,-74 1,74-1,0 1,0-1,25-24,0-1,0 1,0 0,0-26,0 26,0-25,-25 0,0-1,25 26</inkml:trace>
  <inkml:trace contextRef="#ctx0" brushRef="#br0" timeOffset="12533.7149">13196 7962,'25'0,"-50"0,25 25,-24 0,-1 0,0 49,0-24,0 24,25-49,0 25,-24-26,-1 1,0 25,25-1,0-24,0 25,0-1,0-24,0 50,0-26,0 1,0-1,0 1,0-25,0 24,0 1,0 0,25-1,0-24,-1 25,1-25,0 24,25-49</inkml:trace>
  <inkml:trace contextRef="#ctx0" brushRef="#br0" timeOffset="17098.9426">13693 8558,'0'-25,"0"-25,0 25,0-49,0 0,24 49,-24-25,25 1,-25 24,0-25,0 100,0-1,0 26,0-1,0-24,0-1,25 1,0 0,-25 24,25-24,-25 24,24-24</inkml:trace>
  <inkml:trace contextRef="#ctx0" brushRef="#br0" timeOffset="17608.7869">14015 8731,'50'0,"-50"25,24 25,1-1,-25 1,0-1,0 1,25 0,0-25,-25 49,25-49</inkml:trace>
  <inkml:trace contextRef="#ctx0" brushRef="#br0" timeOffset="18128.9876">14139 8310</inkml:trace>
  <inkml:trace contextRef="#ctx0" brushRef="#br0" timeOffset="19777.5446">14710 8037,'24'0,"1"0,25 0,-25 0,-1 0,1 0,25 0,-25 49,24-24,-49 25,25-25,0-1,0 1,-25 0,0 0,-50 0,25-1,-24 1,24-25,25 25,-25 0,75-25,-1 0,1 0,24 0,-24 25,-25-25,24 24,-24-24,25 50,-50-25,0 0,0 24,0-24,-25-25,25 50,-25-26,0 1,0 0,1 25,-26-26,25 1,0-25,-49 0,24 0,1 0,-1 0,1 0,49-25,-50 1</inkml:trace>
  <inkml:trace contextRef="#ctx0" brushRef="#br0" timeOffset="20338.2023">15677 8657,'25'0,"-25"25,0-1,0 26,0 24,25 1,-25-50,0 24,0 1</inkml:trace>
  <inkml:trace contextRef="#ctx0" brushRef="#br0" timeOffset="20719.6275">15677 8186</inkml:trace>
  <inkml:trace contextRef="#ctx0" brushRef="#br0" timeOffset="21822.0569">16347 8111,'24'50,"-24"24,0 1,0-26,0-24,25-25,50 0,-26 25,-24 24,25-24,-50 0,24 0,-24 24,0 1,0 24,0-49,0 0,-24-25,-26 25,25 0,0-25,-49 0,0 0,24 0,-24 0,49-25</inkml:trace>
  <inkml:trace contextRef="#ctx0" brushRef="#br0" timeOffset="23544.9226">16471 8161,'24'0,"1"0,50 0,-1 0,-24 0,-25 0,-1 0,1 0,25 0,24 0,-24 0</inkml:trace>
  <inkml:trace contextRef="#ctx0" brushRef="#br0" timeOffset="24199.7844">17240 7789,'24'0,"1"24,0 51,0-1,-25-24,0 24,25 1,-25-1,24 25,-24-24,25 74,0-50,-25 0,0-49,0 49,0 0,0-24,0-51,0 51,0-26,0-24,0 25,-25-25,25-1,0 51</inkml:trace>
  <inkml:trace contextRef="#ctx0" brushRef="#br0" timeOffset="46001.7333">13668 9475,'-25'25,"0"25,0-1,1 1,24 24,-25-24,0-50,25 74,0-49,0 25,0-1,0-24,0 25,25 0,-25 24,25-49,-25 24,24 1,1-25,-25 0,25 24,0 1,0-50,-25 49,24-24</inkml:trace>
  <inkml:trace contextRef="#ctx0" brushRef="#br0" timeOffset="46705.5667">13891 9947,'50'0,"24"0,-24 0,-1 0,1 0,-25 0</inkml:trace>
  <inkml:trace contextRef="#ctx0" brushRef="#br0" timeOffset="48019.7618">14486 9500,'25'0,"25"0,-1 0,-24 0,50 0,-1 0,0 0,-49 0,25 0,-75 0,-49 0,49 25,-25 0,1 24,-1-24,25 25,25-1,-25 26,25-26,0 26,0-26,0 26,0-50,0 24,0 26,0-50,0-1,0 26,0 24</inkml:trace>
  <inkml:trace contextRef="#ctx0" brushRef="#br0" timeOffset="48777.1193">14536 10120,'50'0,"-1"0,1 0,-25 0,49 0,0 0,1 0,-26 0</inkml:trace>
  <inkml:trace contextRef="#ctx0" brushRef="#br0" timeOffset="49312.6197">15305 10244,'0'25,"0"0,0 49,0-24,0 0,0-1,0-24</inkml:trace>
  <inkml:trace contextRef="#ctx0" brushRef="#br0" timeOffset="49695.3176">15379 9947</inkml:trace>
  <inkml:trace contextRef="#ctx0" brushRef="#br0" timeOffset="50107.0652">15900 9897,'50'0,"24"-25,-24 0,24 25,-24 0,-1 0,-24-24,0 24</inkml:trace>
  <inkml:trace contextRef="#ctx0" brushRef="#br0" timeOffset="51071.3096">16967 9872,'0'50,"0"-25,-50-25,-49 0,49 24,-24-24,24 25,-24 0,49 0,-25 0,1 0,24-1,0 51,0-75,1 49,24-24,24 0,76-25,-51 0,26 0,-1 0,-24 0,-25 0,24 0</inkml:trace>
  <inkml:trace contextRef="#ctx0" brushRef="#br0" timeOffset="51892.7462">17537 9550,'0'25,"-25"24,1 26,-1-26,25 26,0-1,0 0,0 1,0-25,0-1,0 1,0-25,0-1,0 1</inkml:trace>
  <inkml:trace contextRef="#ctx0" brushRef="#br0" timeOffset="53036.497">16719 9550,'0'-25,"25"25,24 0,1 0,24 0,-49 0,25 0,-26 0,1 0,-25 50,0 24,0 0,0 1,0-50,0-1</inkml:trace>
  <inkml:trace contextRef="#ctx0" brushRef="#br0" timeOffset="53582.4171">18083 10244,'25'25,"-25"50,0-51,-25 26,0 0,25-1,-25 1,25-1,-24 1,24-25</inkml:trace>
  <inkml:trace contextRef="#ctx0" brushRef="#br0" timeOffset="53921.5826">17785 9575</inkml:trace>
  <inkml:trace contextRef="#ctx0" brushRef="#br0" timeOffset="54514.8002">18455 9798,'0'-25,"25"25,0 0,24 0,26 0,-1 0,-24 0,-26 0</inkml:trace>
  <inkml:trace contextRef="#ctx0" brushRef="#br0" timeOffset="55710.9885">19125 9575,'49'-25,"-49"0,25 25,25-25,-50 0,49 1,1 24,-25-25,24 25,1 0,-50 25,0 24,-25 1,0-1,1-24,-1 0,74-25,1 0,24 0,-24 25,24 0,-24-1,-25 1,-25 25,0-25,0 49,0-24,0-1,0 1,-25 0,0-1,0-24,1 0,-26-25,0 0,1 0,-1 0,25 0,-24-25</inkml:trace>
  <inkml:trace contextRef="#ctx0" brushRef="#br0" timeOffset="57199.7365">20588 9500,'-25'0,"1"0,-51 0,1 0,24 0,25 0,1 0,24 25,-25-25,25 74,0-49,0 25,0 24,0-49,0 0,25 0,-1-1,26-24,0-24,-1-1,-24 25,49 0,1 0,-50 0,24 25,1 49,-1-24,26-1,-75-24,25 0,-25 49,0-49,0 0,-25-25,-50 25,1 0,24-1,-24 1,0 0,-1-25,26 25,24-25,0 0</inkml:trace>
  <inkml:trace contextRef="#ctx0" brushRef="#br0" timeOffset="57782.038">21233 9699,'75'173,"-26"51,26-51,-26 26,1-26,-50-74,25 1,-25-26,0-49,0 0,-50-1</inkml:trace>
  <inkml:trace contextRef="#ctx0" brushRef="#br0" timeOffset="91415.845">13965 11063,'-24'0,"-1"25,-25-1,1 26,-1 25,0 24,26-25,-1-24,-25 24,25 1,-24-1,24 0,25 1,0-26,0 1,0 24,0-24,0 0,0 24,0 1,0-51,0 26,0 24,25-49,-25 25,0-25,25-1,-1 1</inkml:trace>
  <inkml:trace contextRef="#ctx0" brushRef="#br0" timeOffset="91968.2211">14238 11435,'0'74,"0"-49,0 50,-25-1,1 0,24-24,0 0,0 24,-25-74,0 50</inkml:trace>
  <inkml:trace contextRef="#ctx0" brushRef="#br0" timeOffset="92946.1384">14586 11410,'-50'25,"25"0,0 0,-24-1,24-24,0 25,25 0,-25-25,-24 25,24 0,0-1,0 1,0-25,25 25,50 0,-25 0,0-25,-1 49,1-24,-25 0,0 49,25-49,-25 0,25 0,0 24,-1 1,1-25,-25 24</inkml:trace>
  <inkml:trace contextRef="#ctx0" brushRef="#br0" timeOffset="93487.3106">15007 11956,'0'25,"0"24,0-24,0 25,0-1,0-24,0 0,0 0</inkml:trace>
  <inkml:trace contextRef="#ctx0" brushRef="#br0" timeOffset="93872.2269">14933 11509</inkml:trace>
  <inkml:trace contextRef="#ctx0" brushRef="#br0" timeOffset="95500.5015">15677 11410,'25'0,"0"-49,-1 49,26 0,24 0,-24 0,24 0,-49 0,25 0,-50 24,0 26,0-25,-50-25,1 25,49-1,-50 1,25-25,75 25,24 0,25 0,-49 24,24-24,-24 0,-25 0,-25 24,0 1,-25-25,-25-1,1 1,24 0,-25-25,-24 0,49 0,-24 0,24-25</inkml:trace>
  <inkml:trace contextRef="#ctx0" brushRef="#br0" timeOffset="95943.2299">16619 11137,'75'397,"-150"-794,175 943,-75-447,-1 0,1 1,-25-51,0 1,25-50,25 0</inkml:trace>
  <inkml:trace contextRef="#ctx0" brushRef="#br0" timeOffset="96562.85">17215 11385,'-75'0,"150"0,-224 75,75-26,-1 1,26 0,24-26,0 1,0 0,25 0,25-25,25 0,-1 25,1-1,-25 1,24 0,1 25,-1-26,-24 1,-25 0</inkml:trace>
  <inkml:trace contextRef="#ctx0" brushRef="#br0" timeOffset="96947.6304">17661 11906,'50'174,"-25"-75,-100-372,175 621,-100-249,0-50,0 1,0 0,24-75,1-25,0 1</inkml:trace>
  <inkml:trace contextRef="#ctx0" brushRef="#br0" timeOffset="97267.658">17636 11584,'-24'0</inkml:trace>
  <inkml:trace contextRef="#ctx0" brushRef="#br0" timeOffset="97994.2568">18207 11410,'0'0,"25"25,-25 25,25-1,-25 1,24-1,1-24,25-25,24 0,-24 0,-25 0,24 0,1 0,-25 0,24 25,-24 0,-25 24,0 1,0 0,-25-26,-24 1,24 25,-50-25,1-25,0 0,-1 0,26 0,-26 0</inkml:trace>
  <inkml:trace contextRef="#ctx0" brushRef="#br0" timeOffset="98537.8105">18257 11336,'74'0,"-24"0,24 0,-24 0,-26 0,26 0,0 0,-26 0,26 0,-25 0,49 0</inkml:trace>
  <inkml:trace contextRef="#ctx0" brushRef="#br0" timeOffset="98984.4027">19174 11162,'50'25,"-25"25,0 98,-1-48,1 24,0-25,0 50,0-50,-25-50,0 1,24-25</inkml:trace>
  <inkml:trace contextRef="#ctx0" brushRef="#br0" timeOffset="99811.096">19869 11336,'-25'49,"25"-24,-25 25,-24 24,24-24,-25 24,25-49,1 25,24-26,-25-24,0 25,0 0,75 0,24-25,-24 25,-1-1,26 1,-50-25,-25 25,25 0,24 0</inkml:trace>
  <inkml:trace contextRef="#ctx0" brushRef="#br0" timeOffset="100328.2972">20291 11038,'24'50,"26"49,49 50,-49 49,24-24,-49-50,25 74,-26-24,-24 0,0-50,0 24,0-24,0 50,-24 0,-26 24,0-74,26-25,24-24,0-50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8:04:03.590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9228 16818,'49'0,"-24"24,0 1,-25 25,25 24,24 1,-24-1,0-24,0 24,0 0,24 1,-24-26,-25-24,0 0</inkml:trace>
  <inkml:trace contextRef="#ctx0" brushRef="#br0" timeOffset="1264.6762">9600 16793,'-25'0,"0"49,25-24,-25-25,1 75,-1-51,0 1,25 25,-25-1,-24-24,24 0,25 25,49-50,1 0,0 0,-26 0,51 24,-50 1,-1 0,1 25,25-26,-25 1,24 0,-49 25,50-26</inkml:trace>
  <inkml:trace contextRef="#ctx0" brushRef="#br0" timeOffset="1766.0018">10269 17041,'50'0,"0"0,24-25,1 0,-26 25,26-25,-26 1,1-1</inkml:trace>
  <inkml:trace contextRef="#ctx0" brushRef="#br0" timeOffset="2285.5174">10567 17214,'25'0,"25"0,-26 0,1 0,25-24,-1-1,-24 25</inkml:trace>
  <inkml:trace contextRef="#ctx0" brushRef="#br0" timeOffset="2803.2419">10716 16619,'-25'50,"0"-25,25-1,0 26,-24 24,24 1,0-50,-25 24,25 1,0-25,0 24,0-24,0 0,0 0</inkml:trace>
  <inkml:trace contextRef="#ctx0" brushRef="#br0" timeOffset="4188.3307">11311 16694,'0'24,"0"26,0-25,-25 24,1 1,24-25,0 24,0 1,0 0,0-1,0 1,0-25,0-1,24 1,1-25,50 0,-26-25,-24 25,-25-49,25-26,0 26,0-1,-1-24,1-1,-25 1,0 0,0 24,0-24,0 24,0 25,0 0,0-24,-25 49,1 0,-26 0,-24 0,49 25,0-25,0 24,0 51,0-75,1 49,24 26,0-50,0 24,0 1,0-1,0-24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8:05:25.080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6450 12353,'0'-50,"-25"50,-25 0,-24 0,24 0,-24 0,-1 0,1 0,49 0,-25 25,1-25,-1 50,-24-26,49 26,-25 0,1-1,-1-24,25 49,1-24,-1 0,25-1,0-24,0 25,0-26,0 26,0 24,0-49,0 25,0-1,0-24,25 25,24-25,1 24,-1-24,-24 0,50-25,-26 0,-24 0,49 0,26 0,-1-50,50-24,0 24</inkml:trace>
  <inkml:trace contextRef="#ctx0" brushRef="#br0" timeOffset="823.0158">6995 12675,'25'0,"25"0,49 0,-49 0,24 0,-24 0,-1 0,1 0,-25 25,-1 0,-24 0,-24 24,-26-24,25 25,-49-26,-1 26,1-25,24 0,25-1,-24 1,-1 0,25 0,25 0,0 49,25-49,25 0,24-25,-49 0,50 0,-26 0,1 0,24 0,-24 0,-25 0,-1-25</inkml:trace>
  <inkml:trace contextRef="#ctx0" brushRef="#br0" timeOffset="1298.9054">6921 12849,'99'0,"0"25,1-1,48 1,26 0,0 0,-26 24,-48-24,-51 0,1-25</inkml:trace>
  <inkml:trace contextRef="#ctx0" brushRef="#br0" timeOffset="2398.3034">8236 12650,'49'0,"-24"0,25 0,-1 0,-24 0,0 0,0 25,-1-25,51 0,-26 0,-24 0</inkml:trace>
  <inkml:trace contextRef="#ctx0" brushRef="#br0" timeOffset="2802.3117">8459 12923,'25'0,"49"0,-24 0,24 0,0 0,1 0,-26 0,1 0,0 0,-26 0</inkml:trace>
  <inkml:trace contextRef="#ctx0" brushRef="#br0" timeOffset="6068.2583">6698 12725,'24'0,"26"0,24 0,1-25,-50 0,-1 25,26-49,0-1,-1-24,1-1,0 1,-1 24,-49 1,50-26,-25 1,-1 24,1 25,0 0,-25-24,-25 74,-24 49,-1 0,0 26,1-1,24 50,-25-50,25 0,1-24,-1-26,0 26,25-1,0-24,0-26,0 51,0-26,0-24,0 25,0 24,0-49,0 25,0-25,0 49,-25-24,0-1,25-24,0 25,-24-1,-1-24,-25-25,25 0,50 0,50 0,-51 0,26 0,24 0,-49 0,0-25,0 0,0 25,49 0</inkml:trace>
  <inkml:trace contextRef="#ctx0" brushRef="#br0" timeOffset="6562.9974">6474 12774</inkml:trace>
  <inkml:trace contextRef="#ctx0" brushRef="#br0" timeOffset="7747.3801">9451 12824,'25'-25,"49"0,1 25,-51 0,125 0,-99 0,-1 0,-24 0,25 25,24-25</inkml:trace>
  <inkml:trace contextRef="#ctx0" brushRef="#br0" timeOffset="9035.9021">10964 12154,'0'50,"0"24,-50 26,-24-1,24 0,1 50,24 0,0-25,0-25,1-25,24 1,0-26,-25-24,25 0,0-75,0 1,0-1,25 0,-1 50,1-24,50 24,-1 0,-24 0,-1 49,1 1,-25 0,-25-26,24 1,26 0,-25 25,-25-26,25-24,-1 0,26-24,-50-26,50 0,-1 26,1-26,0-25,-26 26,1-1,-25 25,0-24,0-1,0 1,0-26,-25-24,1 25,-26-1,25 1,-25 24,-24-24,24 24,26 1,-1 24,0 25,-49 0,-1 0,50 0,-24 0,24 0,-49 0,24 0,0 25,26-1,-26 1,50 25,0-1,0 1,25 0,-25-26,49 51,-24-26,25 1,-1-25,1 0,-25-25,0 24,24-24,1 0,-25 0,24-24,1 24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15T16:15:16.8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15156 7491,'50'0,"24"0,-24 0,24 0,25 0,0 0,26 0,-26 0,25 0,0 0,0 0,25 0,-25 0,0 0,0 0,-25 0,-25 0,1 0,-50 0,49 0</inkml:trace>
  <inkml:trace contextRef="#ctx0" brushRef="#br0" timeOffset="20653.5779">1389 14312,'75'0,"-1"0,-24 0,24 0,1 0,24 0,-49 0,24 0,25 0,-24 0,-26 0,26 0,-1 0,25 0,-49 0,-25 0,24 0,1 0,-1 0,26 0,24 0,-25 0,26 0,-51 0,26 0,-1 0,1 0,-51 0,26 0,24 0,-24 0,24 0,26 0,-1 0,0 0,-25 0,51 0,23 0,-24 0,-24 0,-26 0,0 0,26 0,-1 0,0 0,0 0,25 0,-24 0,24 0,-25 0,25 0,-25 0,-25 0,26 0,-1 0,-25 0,-24 0,24 0,26 0,-26 0,0 0,-24 0,49 0,-74 0,49 0,-24 0,0 0,-1 0,26 0,-51 0,26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10:03.405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17314 2927,'0'25,"0"0,-25 24,0 1,1-1,-1 1,25-25,0 24,0 1,0 0,0-1,0-24,0 49,0-49,49-25,26 0,-26 0,26 0,-50 0,-1 0,1 0</inkml:trace>
  <inkml:trace contextRef="#ctx0" brushRef="#br0" timeOffset="689.8256">17364 2753,'0'-24</inkml:trace>
  <inkml:trace contextRef="#ctx0" brushRef="#br0" timeOffset="1530.1848">17860 3076,'25'0,"-1"0,1 0,25 0,24 0,1 0,-26 0,26 0</inkml:trace>
  <inkml:trace contextRef="#ctx0" brushRef="#br0" timeOffset="2122.8457">18033 3225,'50'0,"-25"0,49 24,1 1,-26-25</inkml:trace>
  <inkml:trace contextRef="#ctx0" brushRef="#br0" timeOffset="4086.3877">18827 3175,'75'0,"-1"0,-24 0,24 0,-49 0,0 50,-25-26,24 1,-24 0,0 0,0 49,0 1,0-26,25 1,-25-1,25-24,0 0,49-25,-24-50,-1 1,1-26,-50 1,25 0,0-1,-25 26,0-26,0 1,0-1,0 26,0-26,0 1,0 24,0 26,0-1,-25-25,0 50,25-50,0 1,74 24,1 25,-26-25,26 25,24 0,0 0,1 0,-51 0,50 0,1 0,24 0,49 0,50 0,-98 0,-1 0,-25-25,-25 1,-24 24,-50 49,0 26,0-51,0 1</inkml:trace>
  <inkml:trace contextRef="#ctx0" brushRef="#br0" timeOffset="4179.3337">21283 2729</inkml:trace>
  <inkml:trace contextRef="#ctx0" brushRef="#br0" timeOffset="4802.8221">19894 3125,'74'0,"-24"0,24 0,1 0</inkml:trace>
  <inkml:trace contextRef="#ctx0" brushRef="#br0" timeOffset="6610.683">20514 3225,'0'-75,"0"-24,0 25,0 24,0-24,0 24,0 25,0 50,0 25,0-1,0 26,0-1,0-49,0 24,0-24,0 25,25-1,-25-24,0 25,0-1,24 26,1-50,0 24,-25 1,25-1,0 26,-25-50,-25-25,74 0,26 0</inkml:trace>
  <inkml:trace contextRef="#ctx0" brushRef="#br0" timeOffset="57147.261">9029 16942</inkml:trace>
  <inkml:trace contextRef="#ctx0" brushRef="#br0" timeOffset="59790.4873">8632 17140,'25'0,"0"0,25 0,-1-25,-24 25,25 0,-26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3T18:29:38.1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15156 2604,'0'50,"0"25,0-51,0 1,25 0,24-25,26 0,-50 0,-1 0,26-50,-25 1,0 24,-1 0,1-25,0 26,-25-1,25 0,-25 75,0-1,0 1,0-25,0 49,0 1,0-26,0 26,0-1,0-49,-25 24,-49-49,-1 0,125 0,-25-24,24-1,1 25,-25 0,-1-25,1 0,0 25,25-25,-25 1,-1 24,-24-25</inkml:trace>
  <inkml:trace contextRef="#ctx0" brushRef="#br0" timeOffset="1064.0628">16198 2257,'0'-25,"0"50,-25 0,0 0,0-25,25 25,-49-1,24 1,0 0,25 25,-25-26,25 26,-24-50,24 50,0 24,0-24,0 24,24-49,1 25,0-26,0 26,0-25,-1 0,-24-1</inkml:trace>
  <inkml:trace contextRef="#ctx0" brushRef="#br0" timeOffset="1589.1256">16371 2530,'25'0,"25"0,-1 25,1 24,-25-24,24 0,-49 0,25 25</inkml:trace>
  <inkml:trace contextRef="#ctx0" brushRef="#br0" timeOffset="2090.9945">16694 2431,'-25'0,"25"25,0 24,-25-24,0 0,1 0,24 24,-25-24,0 0,25 0</inkml:trace>
  <inkml:trace contextRef="#ctx0" brushRef="#br0" timeOffset="2768.9278">16868 2208,'49'0,"-24"24,0 1,24 0,-24 25,0-1,0-24,-25 25,25-1,-1 26,1-51,-25 26,0 25,0-26,-25-49,-24 0,-1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8:11:51.04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12700 6449,'25'0,"0"0,25 0,24 0,0 0,1 0,-50 0,24 0,-24 0,25 0,-1 0,-24 0,49 0,1 0,-1 0,-24 0,24 0,1 0,-26 0,26 0,-1 0,1 0,-26-25,26 1,-1-1,-49 0,24 25,1 0,0-25,-26 0,1 1,0 24,0-25,0 25,-1-25,1 0,0 0,0 1,-25-51,0 26,25 24,-25-25,0 1,0-1,0 25,0-49,-25 49,0-25,0 25,25 1,-25 24,1-25,-1 0,25 0,-25 25,-25 0,1 0,24-25,-25 1,26-1,-1 0,-25 25,-24 0,49-25,0 25,-49 0,-1-25,26 25,-1 0,-24-24,24 24,25 0,-49 0,-1 0,1 0,24 0,-24 0,0 0,24 0,0 0,26 0,-26 0,0 0,26 24,-26 1,0 0,26-25,-1 25,0-25,0 25,0-1,1-24,-1 25,0 0,25 0,-25-25,0 25,1-1,24 1,-25-25,0 25,0 0,0 0,0-1,25 26,-24-50,-1 25,25 0,0 49,0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3T18:31:52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12303 15900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8:10:05.992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2208 6127,'0'25,"50"-25,-1 0,26 0,24 0,0 0,25 0,-25 0,0 0,26 0,-26 0,-50 0,26 0,-26 0,-24 0,50 24,-51 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07T16:25:15.649"/>
    </inkml:context>
    <inkml:brush xml:id="br0">
      <inkml:brushProperty name="width" value="0.05292" units="cm"/>
      <inkml:brushProperty name="height" value="0.05292" units="cm"/>
      <inkml:brushProperty name="color" value="#1F497D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8360 9847,'-25'0</inkml:trace>
  <inkml:trace contextRef="#ctx0" brushRef="#br0" timeOffset="2726.01">8161 9351,'0'25,"0"0,0 25,0-26,50 1,-25 0,-1-25,1 0,0 0,25-25,-26-24,1 24,0-25,0 50,-25-74,0-1,0 51,-25-1,0 0,-49 25,-1 0,1 0,49 0,25 74,0-24,0-25,0 0,0-1,0 1</inkml:trace>
  <inkml:trace contextRef="#ctx0" brushRef="#br0" timeOffset="3927.423">8632 9500,'25'0,"-25"25,0 0,0 0,0 24,0-24</inkml:trace>
  <inkml:trace contextRef="#ctx0" brushRef="#br0" timeOffset="7831.5281">8905 9153,'0'50,"25"-1,-25-24,25 0,0-25,-1 0,51 0,-75 25,25-1,-25 1,24 0,1 25,-50-26,25 1,-24 0,-51-25,50 0,1 0,-1 0</inkml:trace>
  <inkml:trace contextRef="#ctx0" brushRef="#br0" timeOffset="9109.2974">8905 9153,'0'0,"25"0,0 0,24 0,26 0,-1 0</inkml:trace>
  <inkml:trace contextRef="#ctx0" brushRef="#br0" timeOffset="17453.694">8384 9872,'0'0,"25"0,-25 50,0-25,-25-25,25 24,0 51,-24-25,-1-26,25 26,0 24,0-24,0 24,0 1,0-26,0 26,0-1,-25-49,25 0,0 49,0-24,0 24,0 1,0-26,0 26,0-1,0 1,0-26,0 26,0-26,25-24,-25 25,0-1,25 26,-25-1,0 0,24-49,1 0,-25 49,0 1,0-26,0 26,0-1,0 1,0-26,0 26,0-1,0-24,0 24,0 1,25-1,-25-24,0 24,0 0,0-49,0 0,0 0,0 0,25 49,-25-24,0-26,0 1,25 0,-25 0,0 0,0 0,0-1,0 26,0 24,0 1,0-50,0-1,0 1,0 0,0 49,0-24,0 24,0 1,0-1,0-24,0-25,0-1,0 1,0 0,24 25,-24-26,25 26,-25 24,25-49,-25 0,0 0,0 0,0 49,0-24,0 24,0-49,0 0,0 49,0 1,0-26,0 26,0-51,25 1,-25 50,0-1,0 0,0-24</inkml:trace>
  <inkml:trace contextRef="#ctx0" brushRef="#br0" timeOffset="20405.2698">8484 13047</inkml:trace>
  <inkml:trace contextRef="#ctx0" brushRef="#br0" timeOffset="31332.7959">8211 15577,'0'0,"25"0,-25 25,0 0,0 0,0 0,0-1,0 1,0 0,0 0,24 0,26-25,0 0,24 0,-49 0,0 0,-1 0,1-25,-25 0,25-25,0 50,-25-24,0-1,0 0,-25-25,0 50,25 75,0-50,0 24,0 1,0-1,0 26,0-1,0 1,0-26,0 26,0-51,0 1,0 50,0-26,-25-24,25 25,-24-50,24 25,-25 24,0-49,0 0,-49 0,74-25,0-24,0-1,0 0,25 26,-1-1,1 25,-25-25,25 0,25 25,-1-25,-24 1,0 24,-25-25,49 0,-49 0,25 25,0 0,0-25,0 1,-1 24</inkml:trace>
  <inkml:trace contextRef="#ctx0" brushRef="#br0" timeOffset="32701.1485">8831 15701,'0'-24,"0"-26,0 25,0 0,0 1,25-1,-1 0,1 25,-25-25,0-24,0 73,0 26,0 0,0 24,0-49,0 0,0-1,0 1,0 25,0 24,0-49</inkml:trace>
  <inkml:trace contextRef="#ctx0" brushRef="#br0" timeOffset="36646.9468">7367 12526,'0'25,"0"0,0 0,25 0,50-25,-51 24,-24 1,25-25,25 0,-50-25,25 1,-25-51,0 1,0 49,0 50,0 24,0 26,0-26,0 1,0 24,0-49,0 25,0 24,-25-74,25 25,0 0,-25 0,0-1,25 1,-25 0,1-25,-1 0,-25 0,1-25,24 0,0 1,-25 24,50-50,25 25,0 0,0 25,0 0,24 0,26 0,-51-24,1-1,0 0</inkml:trace>
  <inkml:trace contextRef="#ctx0" brushRef="#br0" timeOffset="38525.0742">7739 12378,'0'-25,"25"0,50 25,-26 0,-24 0,0 0,0 50,-25-1,-25-24,0 0,25 0,-25-1,0 1,1-25,-26 25,0 0,50 0,-24-25,24 74,0-24,24-26,26-24,24 0,1 0</inkml:trace>
  <inkml:trace contextRef="#ctx0" brushRef="#br0" timeOffset="41156.9905">8459 13097</inkml:trace>
  <inkml:trace contextRef="#ctx0" brushRef="#br0" timeOffset="56837.6209">7491 14263,'0'-25,"0"50,-24-1,24 26,0 0,0-1,0 26,0-50,0 24,49-24,-24-25,25 0,24 0,0 0,-49 0,25 0,-50-25,25 25,-1-49,1-1,-25-24,0-1,0 25,0-24,-25 24,-49 50,24 0,-24 0,49 0,0 0,1 0,-1 0,-25 25,50 0,-25 25,1-26,-1-24,25 25,0 0,0 50,0-51,25 26,-1-25,1 0,0 24,0-49,49 0,1 0,-26 0,-24 0,25 0,-26-25,26 1,-25-1,0 25,-25-25,24-25,-24-24,25 49,0 25,-25-25,0 0,-25 25,0 25,25 0,0 0,-24 0,-1 24,25-24,0 25,0 24,0-49,0 25,25-1,-1-24,1-25,50 0,-51 0,-24-25,25 0,25 25,-50-24</inkml:trace>
  <inkml:trace contextRef="#ctx0" brushRef="#br1" timeOffset="111005.59">8508 13097</inkml:trace>
  <inkml:trace contextRef="#ctx0" brushRef="#br1" timeOffset="113453.9527">10046 14784,'0'0</inkml:trace>
  <inkml:trace contextRef="#ctx0" brushRef="#br1" timeOffset="136805.9581">8508 13122,'0'24,"25"-24,0 50,-25-25,25-25,0 50,-1-1,1-49,-25 25,25 0,0 0,0-1,-1 1,1 0,0 0,0 24,0-49,-1 50,1-25,0 0,0 24,-25-24,25-25,-1 25,1 0,-25-1,25 1,0 0,0 0,-1 0,1 24,0-24,0 0,0 0,-1-1,1 1,0 0,0 0,0 0,0-1,-1 26,1-25,0-25,-25 25,50-1,-26 26,1-50,0 50,0-25,0-1,-1-24,-24 25,25 25,0-50,0 49,-25-24,25 0,-1-25,1 25,-25 24,25-49,0 25,-25 0,25-25,-1 25,1 0</inkml:trace>
  <inkml:trace contextRef="#ctx0" brushRef="#br1" timeOffset="142805.9282">9699 14486,'-25'25,"25"0,-25-1,1-24,-1 25,25 0,-50 0,25-25,1 0,24 74,0-49,0 0,0 0,0-1,49-24,-24 25,0-25,0 50,-1-25,-48-50,24 0,-25 0,0 0,0 25,25-24,-25-1,1 0,-1 25,25-25,-25 0,25 1,25-1,0 0,-1 25,1 0</inkml:trace>
  <inkml:trace contextRef="#ctx0" brushRef="#br1" timeOffset="144493.9363">9625 13667,'49'0,"-49"25,25 25,0-25,-25-1,25 1,-1 0,1 0,-25 0,25-25,0 24,0 1,-25 0</inkml:trace>
  <inkml:trace contextRef="#ctx0" brushRef="#br1" timeOffset="145782.9229">9873 13643,'-25'0,"0"49,25-24,-25-25,0 50,1-26,-1 1,25 0,0 25,-25-50,0 49,25-24</inkml:trace>
  <inkml:trace contextRef="#ctx0" brushRef="#br1" timeOffset="147550.9273">9228 15156,'0'0,"24"0,51 0,-50 0,0 0,-1 24,1-24,0 25,0 0</inkml:trace>
  <inkml:trace contextRef="#ctx0" brushRef="#br1" timeOffset="148845.9083">9426 15032,'0'0,"0"24,0 1,0 0,0 0,0 24,0 26,-25-75,1 25,-1-1</inkml:trace>
  <inkml:trace contextRef="#ctx0" brushRef="#br1" timeOffset="151789.9357">8583 14759,'0'-25,"49"25,26 0,-26 0,-24 0,25 0,-50 25,49-25,-24 49,25-24,-50 25,25-25,-1-1,1 1</inkml:trace>
  <inkml:trace contextRef="#ctx0" brushRef="#br2" timeOffset="166549.2665">8632 15255</inkml:trace>
  <inkml:trace contextRef="#ctx0" brushRef="#br2" timeOffset="169591.0859">8608 15156,'24'0,"1"0,0 0,25 0,24 0,0 0,-24 0,24 0,1 0,-26 0,26 0,-1 0,1 0,-26 0,26 0,-1 0,-49 0,25 0,-1 0,1 0,24 0,-49 0,25 24,-1-24,26 0,-1 0,-24 0,24 0,0 0,1 0,-25 0,-1 0,1 0,-25 0,49 0,0 0,1 0,-26 0,1 0,0 0,-26 0,51 0,-1 0,-24 0,24 0,1 0,-1 0,-24 0,-1 0,1 0,-25 0,49 0,-49 0</inkml:trace>
  <inkml:trace contextRef="#ctx0" brushRef="#br2" timeOffset="181253.1974">10617 14660,'0'0,"25"0,49 0,-24 24,-50 1,74 0,-49-25,-25 74,0 1,0-26,0 26,0-1,0 1,0-26,0-24,0 0,-25-25,0 49</inkml:trace>
  <inkml:trace contextRef="#ctx0" brushRef="#br2" timeOffset="181981.5562">11584 14536</inkml:trace>
  <inkml:trace contextRef="#ctx0" brushRef="#br2" timeOffset="184245.2767">11634 14709,'0'0,"0"25,-25 0,-25 0,26-1,-1 1,0-25,25 25,-25 0,0 0,1-25,-1 0,0 0,0 24,0 1,0 0,1-25,-1 0,0-25,25 0,25 1,-25-1,25 25,-1 0,26 0,25 0,-51 0,1 0,0 0,0 0,0 25,-25-1,24-24,1 50,50-50,-26 0,1 0,-1 0,-24 0,50 0,-1 0</inkml:trace>
  <inkml:trace contextRef="#ctx0" brushRef="#br1" timeOffset="243445.8828">8806 14312,'-25'0,"50"0,0 0,0 25,49-25,-74-50,0 26,-50 24,26 0,24 24,0 1,0 25,0-25,0 0,-25-1,0 1,0 25,0-50,1 0</inkml:trace>
  <inkml:trace contextRef="#ctx0" brushRef="#br1" timeOffset="245272.4424">9079 14362,'-25'0,"-25"0,50 25,-24-25,-1 25,25-1,0 26,0-25,49-25,-24 0,0-25,0 25,-25-25,0-24,0 24</inkml:trace>
  <inkml:trace contextRef="#ctx0" brushRef="#br1" timeOffset="246215.5237">9203 14461,'25'25,"-1"-25</inkml:trace>
  <inkml:trace contextRef="#ctx0" brushRef="#br1" timeOffset="247653.248">9252 14486,'25'25,"0"0</inkml:trace>
  <inkml:trace contextRef="#ctx0" brushRef="#br1" timeOffset="249085.4668">9476 14461,'0'-25,"-25"25,0 25,-24 0,49 0,-50 24,25-49,0 50,0-25,1 0,-1-1,25 1,-50-25,-24 0</inkml:trace>
  <inkml:trace contextRef="#ctx0" brushRef="#br1" timeOffset="249916.8663">9104 14709,'24'0,"-48"0,73 0,-24 25,0 0,0-25</inkml:trace>
  <inkml:trace contextRef="#ctx0" brushRef="#br1" timeOffset="255485.0356">9203 14734,'-25'0,"0"0,25-74,0 49,50 25,24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07T17:21:01.82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9004 2406,'50'0,"0"0,-1 0,26 0,-51 0,26 0,0 0,-25 0,24 0,-24-25,0 25,24 0,-24 0,25 0</inkml:trace>
  <inkml:trace contextRef="#ctx0" brushRef="#br0" timeOffset="19832.9184">8533 13122</inkml:trace>
  <inkml:trace contextRef="#ctx0" brushRef="#br0" timeOffset="52359.7455">7987 4118,'0'24,"0"1,0 0,0 49,0-49,25-25,-25 25,25 0</inkml:trace>
  <inkml:trace contextRef="#ctx0" brushRef="#br0" timeOffset="53880.1824">8161 4316,'-25'0,"0"0,1 25,24 0,0 24,0 1,0-25,-25-1,25 1,-25 25,0-25,25-1,-25-24,-49 0,49 0,-24 0,-1 0,0 0,-24 0,0 0,-1 0,26 0</inkml:trace>
  <inkml:trace contextRef="#ctx0" brushRef="#br0" timeOffset="95351.1195">12080 5457,'25'0,"49"0,-49 0,25 0,-1 0,1 0,49 0,1 0,-26 0,25 0,-24 0,-1 0,0 0,-49 0,25 0,24 0,-49 0,49 0,-24 0,24 0,-24 0,0 0,-1 0,-24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3T18:32:20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8484 13122,'24'0,"1"0</inkml:trace>
  <inkml:trace contextRef="#ctx0" brushRef="#br0" timeOffset="12587.6177">8732 15131</inkml:trace>
  <inkml:trace contextRef="#ctx0" brushRef="#br0" timeOffset="13058.4028">8732 15131,'24'0</inkml:trace>
  <inkml:trace contextRef="#ctx0" brushRef="#br0" timeOffset="16877.9684">17314 16024,'-25'0,"0"25,25-1,0 26,-24 0,24 24,0-49,0 24,0-24,0 50,0-1,0 1,0-26,0 1,0-25,24-1,1 1,-25 0,0 0,25 0</inkml:trace>
  <inkml:trace contextRef="#ctx0" brushRef="#br0" timeOffset="18264.3289">17711 16222,'-25'0,"25"75,-25-51,25 1,0 50,0-1,0-24,0 24,0-24,50-50,-50-50,25 25,0-24,-25-1,0 25,0-24,0-1,0 25,0 0,0 1,-50 24</inkml:trace>
  <inkml:trace contextRef="#ctx0" brushRef="#br0" timeOffset="18884.9988">17909 16520,'25'25,"0"0,-25-1,0 26,25-25,-25 24</inkml:trace>
  <inkml:trace contextRef="#ctx0" brushRef="#br0" timeOffset="20028.3661">18157 16222,'25'0,"25"0,-50 50,0-1,0-24,25 25,-25-25,74-25,-49 25,0-1,-1 1,1 0,-25 0,25 0,-25-1,0 1,0 25,-25-50,0 0,-24 0,-26 0,51 0,-1 0</inkml:trace>
  <inkml:trace contextRef="#ctx0" brushRef="#br0" timeOffset="20762.3036">18207 16247,'25'-25,"24"0,-24 25,25 0,-1 0,1 0,-25 0</inkml:trace>
  <inkml:trace contextRef="#ctx0" brushRef="#br0" timeOffset="21388.4034">18529 15900,'0'25,"0"24,25 1,0-1,0 26,24-26,-24 1,0 0,0-1,0 1,-25 0,0-26,0 51,0-26,0 1,0 0,0-1,0 1,0-1,0 1,0 24,-25-74,-25 25,50 0,-25 0</inkml:trace>
  <inkml:trace contextRef="#ctx0" brushRef="#br0" timeOffset="30372.0957">17289 14908,'25'0,"-25"49,0 1,0-1,0-24,0 50,0-26,0-24,0 25,0-1,25-24,-25 25,0 24,25-24,-1-25,1 24,0-24,0 0,-25 0,25 24</inkml:trace>
  <inkml:trace contextRef="#ctx0" brushRef="#br0" timeOffset="31812.5905">17810 15106,'-25'0,"1"25,-1 24,25-24,0 25,0-25,0 49,0-24,25-25,-1-1,-24 26,25-50,0 0,25 0,-26 0,-24-25,25 0,0 25,-25-49,0 24,0-25,0 1,0-1,0-24,0 49,-25 0,-24 25</inkml:trace>
  <inkml:trace contextRef="#ctx0" brushRef="#br0" timeOffset="32484.9426">18083 15503,'25'25,"-25"0,0-1,0 1,0 50</inkml:trace>
  <inkml:trace contextRef="#ctx0" brushRef="#br0" timeOffset="33699.975">18281 15106,'25'0,"0"0,0 25,0 24,-25 26,24-50,1-1,25-24,-25 25,-1 25,-24 0,25-26,0 26,0-25,0-25,-50 0,-25 0,1 0,-1 0,25-25,0-25,1 26,-1 24</inkml:trace>
  <inkml:trace contextRef="#ctx0" brushRef="#br0" timeOffset="34379.8255">18455 15081,'25'50,"24"-25,-24-25,0 0,0 0,0 0</inkml:trace>
  <inkml:trace contextRef="#ctx0" brushRef="#br0" timeOffset="35056.6553">18728 14883,'49'49,"1"26,0-1,24 1,-49-26,25-24,-26 25,26-1,-25 1,-25-25,0 24,0 1,0 0,0 24,0 0,0 1,0-50,-25 24,0 1</inkml:trace>
  <inkml:trace contextRef="#ctx0" brushRef="#br0" timeOffset="170511.6042">22895 18256,'0'50,"-25"-1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8:10:25.300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8583 13072,'-25'-25</inkml:trace>
  <inkml:trace contextRef="#ctx0" brushRef="#br0" timeOffset="2360.1147">8608 15081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8:25:39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15602 9773,'25'25,"-25"24,25 1,0 49,0-24,-25-1,25 1,-1-1,-24-24,25 24,-25-24</inkml:trace>
  <inkml:trace contextRef="#ctx0" brushRef="#br0" timeOffset="503.6897">15801 10021,'0'0,"-50"50,1-25,-1-1,0 26,1 0,-1-1,25-24,-24 25,24-26,0 26,25 0,-25-50,1 24</inkml:trace>
  <inkml:trace contextRef="#ctx0" brushRef="#br0" timeOffset="1426.869">16520 9426,'25'0,"25"0,-1 0,-49 25,0 24,0 1,-25-1,1 1,-1-25,0 0,-25-1,26 1,-1 0,0-25,25 25,0 0,50-1,-1-24,-24 25,25-25,-26 0</inkml:trace>
  <inkml:trace contextRef="#ctx0" brushRef="#br0" timeOffset="1929.0518">16967 10096,'0'0,"49"-25,1 0,24 25,1 0,24-25,0 0,-24 25,-26 0,26 0</inkml:trace>
  <inkml:trace contextRef="#ctx0" brushRef="#br0" timeOffset="2401.7711">17264 10368,'75'0,"-26"0,26 0</inkml:trace>
  <inkml:trace contextRef="#ctx0" brushRef="#br0" timeOffset="3681.9852">18033 10195,'50'0,"0"0,-1 0,1 0,-25 0,24 0,1 0,-25 0,49 0</inkml:trace>
  <inkml:trace contextRef="#ctx0" brushRef="#br0" timeOffset="4456.2306">18877 10368,'25'-74,"-1"0,-24 49,25-25,-25 1,0 24,0-25,25 0,-25-24,0 49,0-24,0 24,0 0,0 0,-25 75,25 24,0-24,-25 24,1 1,24-1,0-24,0 24,0-24,0-25,0 24,0 1,0-25,0 49,0-49,24 0</inkml:trace>
  <inkml:trace contextRef="#ctx0" brushRef="#br0" timeOffset="4904.6253">19298 10393,'0'0,"0"25,0 49,0 1,0-26,0 26,-24-26,24 26,0-50,0 24</inkml:trace>
  <inkml:trace contextRef="#ctx0" brushRef="#br0" timeOffset="5304.3683">19274 9922</inkml:trace>
  <inkml:trace contextRef="#ctx0" brushRef="#br0" timeOffset="5801.0607">19596 9847,'0'0,"25"0,-25 25,25 25,-1 24,-24 26,0-51,25 26,0-1,0-24,0 24,-1-49,-24 49,25-24,0-1,0-49</inkml:trace>
  <inkml:trace contextRef="#ctx0" brushRef="#br0" timeOffset="6384.4991">20117 9723,'0'0,"-25"50,0-25,1 24,-1 1,0 24,0 26,25-26,-49-24,24 24,0-24,0-1,0-24,0 25,1-1,24-24,-25-25,0 50,0-25,25-1</inkml:trace>
  <inkml:trace contextRef="#ctx0" brushRef="#br0" timeOffset="6945.2651">20464 10269,'0'-49,"25"49,25 0,24 0,0 0,-74-25,25 25,0 0,25 0</inkml:trace>
  <inkml:trace contextRef="#ctx0" brushRef="#br0" timeOffset="7433.9682">20563 10468,'50'0,"24"0</inkml:trace>
  <inkml:trace contextRef="#ctx0" brushRef="#br0" timeOffset="8001.8458">21233 10170,'50'-25,"-1"0,1 25,-25-24,24 24,1 0,24 0,-49 0,0-25</inkml:trace>
  <inkml:trace contextRef="#ctx0" brushRef="#br0" timeOffset="8480.5522">21407 9947,'0'24,"0"1,0 75,0-26,0-24,0-1,0 26,0-26,0-24</inkml:trace>
  <inkml:trace contextRef="#ctx0" brushRef="#br0" timeOffset="9177.4661">21308 10790,'24'-25,"26"25,0 0,-26 0,26 0,24 0,-49 0,25 0,-1 0,-24 0,25 0,-25-25,-1 1</inkml:trace>
  <inkml:trace contextRef="#ctx0" brushRef="#br0" timeOffset="9792.1091">22349 10145,'0'25,"0"0,0 49,0 25,0-24,0 24,0-49,0 24,0 0,25-74,0 0,49 0,1-24,-1-1,-24-25,-1 25,1 1,0-1,-26-25,1 25</inkml:trace>
  <inkml:trace contextRef="#ctx0" brushRef="#br0" timeOffset="10265.818">22523 9624,'-25'0</inkml:trace>
  <inkml:trace contextRef="#ctx0" brushRef="#br0" timeOffset="11401.9087">20043 10567,'0'49,"-25"-24,25 25,0-25,0 24,0-24,0 49,0-49</inkml:trace>
  <inkml:trace contextRef="#ctx0" brushRef="#br0" timeOffset="11844.6341">20191 10815,'0'49,"0"26,0-50,0-1,0 1</inkml:trace>
  <inkml:trace contextRef="#ctx0" brushRef="#br0" timeOffset="12960.964">20315 10765,'0'-25,"25"25,0 0,-25 75,0-26,0 26,0-50,25-25,24 0,26 0,-1 0,-24 0,24 0,-49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8:13:42.99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12403 13891,'-25'24,"0"26,25 24,0 1,-25 24,0 0,25 1,0-51,0 26,0-1,0 25,0-24,25-26,-25 26,25-1,-25-49,0 49,0-24,25-1,-25 1,0-25,0 24,0 1,0 0,0-1,0 26,0-1,0-49,0 25,0 24,0-49,25 24,-25 1,0-25,24 24,1 1,-25 0,25 24,-25-24,0-1,0-24,0 25,0 24,0-49,0 25,0-26,0 51,0-1,0 1,0-51,0 26,0 0,0-26,0 26,0 24,0-49,0 50,0-26,25-24,0 25,-25-1,25 1,-25-25,0 24,0-24,0 25,0-1,0-24,0 50,0-1,0 0,0-24,0 0,0-1</inkml:trace>
  <inkml:trace contextRef="#ctx0" brushRef="#br0" timeOffset="2166.3093">11584 16321,'25'-24,"25"24,-1 0,1 0,-25 0,49 0,-24 0,-26 0,26 0,0 0,-26 0,26 0,24 0,-49 0,25 0,-1 0,1 0,0 0,24 0,1 0,24 0,0 0,0 0,-24 0,24 0,-74 0,49 0,0 0,-24 0,24 0,1 0,-1 0,1 0,-1 0,1 0,-1 0,-49 0,49 0,-24 0,-25 0,24 0,26 0,-51 0,26 0,24 0,-24 0,24 0,1 0,-50 0,49 0,1 0,-26 0,-24 0,25 0,-26 0,51 0,-1 0,1 0,-26 0,1 0,-1 0,1 0,0 0,-1 0,-24 0,49 0,1 0,-1 0,-49 0,49 0,1 0,-50 0,24 0,26 0,-26 0,51 0,-1 0,0 0,0 0,25 0,-25 0,25 0,-24 0,-51 0,26 0,24 0,0 0,0 0,-24 0,-1 0,25 0,1 0,-1 0,-50 0,26 0,-1 0,-24 0,24 0,1 0,-1 0,-24 0,49 0,0 0,-24 0,-1 0,-24 0,49 0,-25 0,25 0,-49 0,25 0,-26 24,1-24,-25 0</inkml:trace>
  <inkml:trace contextRef="#ctx0" brushRef="#br0" timeOffset="3975.4428">18728 16197,'49'0,"-24"25,0 25,0-50,25 25,-1-25,-24 24,25 1,24-25,-49 0,0 0,-25 25,0 0,-25-25,-25 25,1-25,49 25,-25-25,-50 0,26 24,-26-24,50 25,1-25,-1 0</inkml:trace>
  <inkml:trace contextRef="#ctx0" brushRef="#br0" timeOffset="5886.9432">12378 13940,'0'-25,"25"25,-25 25,0 0,0 49,0 1,0-26,0 26,24-50,1-25,0 49,-25 1,25 0</inkml:trace>
  <inkml:trace contextRef="#ctx0" brushRef="#br0" timeOffset="7039.9565">12477 13940,'-50'0,"26"25,24 25,0 24,0-49,0 0,-25 24,0-24,0 0,25 0,-25-25,25 24,-24 26</inkml:trace>
  <inkml:trace contextRef="#ctx0" brushRef="#br0" timeOffset="8856.8892">12527 15875,'25'0,"49"0,0 0,-49 0,25 0,-1 0</inkml:trace>
  <inkml:trace contextRef="#ctx0" brushRef="#br0" timeOffset="11159.0727">20018 16197,'-50'0,"50"50,0-25,-25 24,1-24,24 0,0 50,0-1,0-49,0 24,0 1,0-25,-25 24</inkml:trace>
  <inkml:trace contextRef="#ctx0" brushRef="#br0" timeOffset="11634.9202">19720 16073,'25'25,"0"25,24-1,1 26,-25-1,0-24,-1 0,1-1,0 1,0 24,0-24,-25-1,24-24,-24 25,25-25,-25-50</inkml:trace>
  <inkml:trace contextRef="#ctx0" brushRef="#br0" timeOffset="13406.5358">11162 13543,'0'25,"25"25,-25-1,25 26,0-50,0-25,49 0,-24 24,-25 1,24-25,-24 0,0 0,0-25,24-24,-24-1,-25-24,0 49,0 75,0-26,0 26,0 24,0 1,0-50,0 24,25 1,-25-1,25 1,-1 0,-24-26,0 51,0-26,0 1,0-25,0 0,-49-25,-26 0,26-25,-1-25,25 50,25-49,-24-1,-1 25,0-24,0 24,25-25,0 25,25 1,0-1,24 0,26 0,-1-24,-24 24,-25 0,-1 0,26 25,0 0</inkml:trace>
  <inkml:trace contextRef="#ctx0" brushRef="#br0" timeOffset="16625.4883">17488 16818,'24'0,"-24"24,0 51,0-1,0-24,0 24,0 1,0-26,0 26,0-26,0-24,0 25,25-26,25-24</inkml:trace>
  <inkml:trace contextRef="#ctx0" brushRef="#br0" timeOffset="18096.5553">17537 16793,'75'0,"-51"-25,1 25,0 0,0 0,0 0,0 50,-1-26,1 1,-25 50,0-51,-25 1,-24 0,49 0,-50 0,25-25,0 0,1 24,-1-24,0 25,0 0,50-25,25 25,-26 0,1-25,25 0,-25 24,24-24,-24 25,0 25,-25 24,0-24,25-1,-25 1,0 0</inkml:trace>
  <inkml:trace contextRef="#ctx0" brushRef="#br0" timeOffset="19342.3503">18157 17239,'25'0,"0"0,49 0,-49-25,0 1,25-1,-26 25,26 0,0-25,-50-25,0-24,0 0,0 49,-25 25,-25 0,-24 0,24 0,-24 0,49 25,0-1,0 1,1-25,-1 25,25 0,-25-25,25 49,-25 1,0-50,25 74,0-49,0 25,25-25,0-1,0 1,0-25,49 0,0 0,-49 25,0-25,49 0,1 0,-50 0,24 0,1 0,-1 0,26 0,-50 0,-1-50</inkml:trace>
  <inkml:trace contextRef="#ctx0" brushRef="#br0" timeOffset="21842.5976">10418 14139,'0'74,"0"0,0 26,-24-51,24 26,0-1,0-24,0-25,0-1</inkml:trace>
  <inkml:trace contextRef="#ctx0" brushRef="#br0" timeOffset="22369.2738">10319 14759,'75'0,"-26"0,26 0,-1 0,0 0,-49 0,25 0,-1 0,-24 0,25 0</inkml:trace>
  <inkml:trace contextRef="#ctx0" brushRef="#br0" timeOffset="22920.4461">10170 14139,'75'0,"-1"0,1 0,-51 0,51 0,-26 0,-24 0,25 0,-1 0,-49-25</inkml:trace>
  <inkml:trace contextRef="#ctx0" brushRef="#br0" timeOffset="24135.2282">10914 14436,'25'0,"-25"50,0 24,0-24,0 24,25-98,-25-26,0 0,25 50,0-49,-1 49,1 0,25 0,-25 25,-1-1,1 26,0 0,0-1,49-49,-24-25,-25 25,24-49,-24 24,0 25,0-25,24 25,-24 25,0 0,0 24,-25 1,25-25,-25 24</inkml:trace>
  <inkml:trace contextRef="#ctx0" brushRef="#br0" timeOffset="25815.0352">14139 16272,'25'0,"-25"25,0 49</inkml:trace>
  <inkml:trace contextRef="#ctx0" brushRef="#br0" timeOffset="27514.8173">14164 16867,'-25'0,"25"50,0 24,0-49,25-25,24 0,26 0,-50 0,-1 0,1-25,-25-24,0 24,0-25,0 25,0-49,0 24,-74 50,24 0,-24 0,49 0,-25 0,50 25,-49-25,24 50,25 24,0-49,25 0,24 0,-49-1,50-24,24 0,-24 0,24 0,1 0,-1 0,-49 0,0-24,0 24,-25-50,0-24,25 123,-1-24,-24 0,25 24,0-49,25-24,24-1,0 0</inkml:trace>
  <inkml:trace contextRef="#ctx0" brushRef="#br0" timeOffset="28951.0476">12204 14486,'-25'0,"75"0,0 0,-26 0,26 0,24 0</inkml:trace>
  <inkml:trace contextRef="#ctx0" brushRef="#br0" timeOffset="30310.36">11882 14114,'0'-25,"49"0,-49 0,25 1,0 24,0-50,-25 0,0 26,0-26,0 25,25 25,-1-49,-24 24,0 0,-24 0,-26 25,25 25,0-25,1 50,-1-26,25 1,0 50,-25-51,25 1,0 0,0 0,0 0,0 24,0 26,0-26,25-24,0 0,-1-25,1 0,0 0,0 0,-25-25,-25 25,-25-25</inkml:trace>
  <inkml:trace contextRef="#ctx0" brushRef="#br0" timeOffset="31095.0221">12477 14536,'25'-25,"0"25,49 0,-24 0,-25-25,-1 25,1 0,0-25</inkml:trace>
  <inkml:trace contextRef="#ctx0" brushRef="#br0" timeOffset="31447.8079">13097 14436</inkml:trace>
  <inkml:trace contextRef="#ctx0" brushRef="#br0" timeOffset="31719.6439">13395 14486,'0'0,"49"25</inkml:trace>
  <inkml:trace contextRef="#ctx0" brushRef="#br0" timeOffset="32015.1875">13693 14511,'0'0,"24"0</inkml:trace>
  <inkml:trace contextRef="#ctx0" brushRef="#br0" timeOffset="32217.1383">13941 14536,'0'0,"49"24</inkml:trace>
  <inkml:trace contextRef="#ctx0" brushRef="#br0" timeOffset="33391.0169">14263 16371,'0'-25</inkml:trace>
  <inkml:trace contextRef="#ctx0" brushRef="#br0" timeOffset="33692.885">14189 15999,'0'-25,"0"-24,-25 24,25-25</inkml:trace>
  <inkml:trace contextRef="#ctx0" brushRef="#br0" timeOffset="33896.8506">14114 15528,'0'-25,"0"50</inkml:trace>
  <inkml:trace contextRef="#ctx0" brushRef="#br0" timeOffset="34102.4574">14114 15255</inkml:trace>
  <inkml:trace contextRef="#ctx0" brushRef="#br0" timeOffset="34278.4524">14065 14883</inkml:trace>
  <inkml:trace contextRef="#ctx0" brushRef="#br0" timeOffset="34733.7087">14040 14536</inkml:trace>
  <inkml:trace contextRef="#ctx0" brushRef="#br0" timeOffset="38102.8148">14089 14585,'0'0,"0"-25,-24 25,24 25,-25 0,0 0,0 0,25-1,-25 26,1-25,-1-25,25 25,0-1,0 1,-25 25,0-25,0 24,25-24,-24-25,24 25,-25 24,0-24,0 0,0 0,1-25,24 25,-25-1,-25 1,25 0,1 0,-1 0,0-1,0 1,-25 25,1 0,24-26,0 1,0-25,1 25,24 0,-25-25,0 25,0 24,25-24,-25-25,1 50,-1-26,25 1,-25 0,0 0,0-25,25 25,-24-1,-26 1,0 0,26 0,-1 0,0-25,0 24,0 1,1 0,-1-25,0 25,0-25,0 25,1-1,-1-24,-25 25,25 0,1-25,-1 25,0-25,25 25,-25-1,0 1,0 0</inkml:trace>
  <inkml:trace contextRef="#ctx0" brushRef="#br0" timeOffset="40538.05">14164 14560,'-25'0,"0"25,0 50,25-1,-24 0,-1-74,25 50,-25-25,25 0,0-1,-25 1,0-25,1 50,24-25,0 24,-25-49,25-25,0-24,0-1,0 25,0-49,25 49,-25-24,0-1,24-24,-24-1,25 50,0 25,0-49,-25 74,-25 24,0-49,0 50,1-1,-1-24,0 25,0-25,0-25,1 24,-1 1,25 0,-75-25,51 0,24 25,-50 0,75-25,24 0</inkml:trace>
  <inkml:trace contextRef="#ctx0" brushRef="#br0" timeOffset="495230.0488">6202 17413,'-25'49,"25"-24,-25 50,0-1,0 1,25-26,-25 26,25-1,0 0,0-24,0 24,0 1,0-26,0-24,0 25,0-1,0-24,-24 0</inkml:trace>
  <inkml:trace contextRef="#ctx0" brushRef="#br0" timeOffset="496440.7629">6350 17711,'25'0,"0"0,0 0,24 0,26 0,-26 0,-24 0,0 0,-25 24,-25 1,25 0,-25 0,1 0,-1-1,0 26,0-50,0 25,1 24,24-24,-25 0,0 25,0-50,25 49,0 26,25-51,0 1,-25 0,74-25,-24 0,-25 0</inkml:trace>
  <inkml:trace contextRef="#ctx0" brushRef="#br0" timeOffset="497440.9788">6251 17959,'75'0,"-26"0,-24 0,0 0,24 0,1 0,0 0,-26 0,1 0,25 0,-25 0</inkml:trace>
  <inkml:trace contextRef="#ctx0" brushRef="#br0" timeOffset="498272.4932">6921 17388,'0'50,"0"24,0-24,0-1,0 1,0 0,0-1,0 26,0-1,0 0,0-24,0 24,0 1,0-1,0-49,0 25,0-26,0 51,0-50</inkml:trace>
  <inkml:trace contextRef="#ctx0" brushRef="#br0" timeOffset="498817.6213">7318 17934,'74'0,"1"0,-26 0,26 0,-1 0,-24 0,-26 0</inkml:trace>
  <inkml:trace contextRef="#ctx0" brushRef="#br0" timeOffset="499479.0432">7343 18157,'74'0,"-24"0,24 0,0 0,1 0</inkml:trace>
  <inkml:trace contextRef="#ctx0" brushRef="#br0" timeOffset="503519.3942">8087 18231,'74'0,"-24"0,-25 0,24 0,-24 0,0 0,0 0,24 25,-24 25,25-1,-26 26,1-26,0 26,-25-25,0-26,25 26,24-50,1-25,-25 25,0-49,-1 24,1-25,-25-24,0-1,0 1,0-1,0 1,0 0,-25-1,1 26,-26-26,0 1,26 24,-1 1,0 49,0-50,-24 25,24-24,-25-1,25 0,1 1,24 24,-25 0,25 0,74 25,-24 0,49 0,0 0,0 0,1 0,24 0,0 0,-25 0,0 0,-24 0,-1 0,25 0,0 0,-24 0,-26 0,26 0,-26 0,1 0,24 0,-24 0,24 0,-24 0,24 0,1 0,-25 0,24 0,0 0,1 0,-26 0,26 0,-1 0,1 0,-26 0,26 0,24 0,0 0,-25 0,-49 0,50 0,-1 0,-49 0,25 0,24 0,-24 0,-1 0,1 0,-25 0,24 0,26 25</inkml:trace>
  <inkml:trace contextRef="#ctx0" brushRef="#br0" timeOffset="505410.6748">9302 18033,'-25'0,"0"0,1 50,24-1,-50 1,25-50,-24 49,49-24,0 0,0 49,0-49,0 25,49-50,26 0,-1 0,-49 0,25-25,-26-25,-24 26,25 24,0-25,0-25,0 1,-25-26,0 1,0 24,0 25,-25 1,-25 24,-24 0,49 0,-25 0,1 24,49 1,-50 0,25 0,0 24,1 1,24-25,0 24,-25-49,25 25,0 25,25-1,24-49,26 0,-26 0,26 0,-26 0,1 0,-25-49,0 24,-1-25,1 50,-25-49,0 24,-49 25,49 25,-25 0,0-1,0 26,0 0,25-26,0 26,0-25,0 24,25-49,25 0,-1 0,1 0,0-24,-26 24,26 0,0-25,-26 0,26 0</inkml:trace>
  <inkml:trace contextRef="#ctx0" brushRef="#br0" timeOffset="506486.6898">9823 17810,'0'-25,"0"0,0 0,0 1,50-1,-1 25,26 0,-51 0,26 0,0 0,-50 25,24-1,-24 1,0 0,-24 0,-26-25,25 49,0-24,-24 25,-1-25,25-25,1 24,24 51,0-50,49-25,26 0,-26 0,1-25,-1 25</inkml:trace>
  <inkml:trace contextRef="#ctx0" brushRef="#br0" timeOffset="507502.9161">10369 18107,'25'0,"24"0,1 0,-25 0,24 0,26 0,-1 25,-49-25,24 0,1 0</inkml:trace>
  <inkml:trace contextRef="#ctx0" brushRef="#br0" timeOffset="507981.9948">10691 17835,'0'24,"-25"26,1-25,24 24,0 1,0 24,0 1,-25-26</inkml:trace>
  <inkml:trace contextRef="#ctx0" brushRef="#br0" timeOffset="509215.871">10989 18182,'0'0,"0"-25,25 0,-1 25,26-25,-25 1,49-26,-24-24,-1 24,-24 0,0 26,-25-1,25-25,0 50,0-25,-25 1,24-1,-24-25,0 25,0-49,0 49,-74 25,24 25,25 25,-24-50,24 74,0-24,25 24,-25 0,25-24,0 24,0 1,0-26,0-24,0 25,0 24,25-24,0-25,0-1,-25 1,25 25,-1-50,1 25,0-1,0 1,0-25,24 0,26 0,-50 0,-25-25,0-24,0 24,0-25,0 1,0-1,-25 25,0 1,0 24,-24 0,-26 0,25 0,1 0,-1 0,1 0</inkml:trace>
  <inkml:trace contextRef="#ctx0" brushRef="#br0" timeOffset="510151.3973">11609 17735,'0'0,"25"0,0 0,49 0,-24 0,24 0,0 0,-49 0,0 25,-25 0,0 0,0 24,0 1,0-25,-25 0,-49-25,49 24,-49 1,-1-25,1 0,99 0,49 0,0 0,-24 0,-25 0</inkml:trace>
  <inkml:trace contextRef="#ctx0" brushRef="#br0" timeOffset="511720.9429">11733 18008,'0'-25,"50"25,24 0,-49 0,49 0,1 25,-26 25,1-50,-50 25,49-25,-24 24,-25 1,25-25,0 0</inkml:trace>
  <inkml:trace contextRef="#ctx0" brushRef="#br0" timeOffset="512982.4172">11758 17413,'49'0,"-24"0,25 0,-1 0,26 0,-26 0,-24 0,25 0,24 0,1 0,-26 0,-49 49,0 1,-25 0,1-25,-26-1,25 26</inkml:trace>
  <inkml:trace contextRef="#ctx0" brushRef="#br0" timeOffset="515422.2634">13593 18182</inkml:trace>
  <inkml:trace contextRef="#ctx0" brushRef="#br0" timeOffset="517119.1725">15478 18678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12:34.600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15255 14461,'25'0,"25"0,-26 0,-24-25,0 1,25-26,0 0,0 1,0-1,-1 25,-24-24,25 49,-25-50,0 0,25 50,-25 50,0-25,0 49,0 1,-25 24,0-25,25 26,0-51,-24 26,-1-1,25-24,0-26,0 26,0-25,0 0</inkml:trace>
  <inkml:trace contextRef="#ctx0" brushRef="#br0" timeOffset="1418.1142">15801 14511,'25'0,"0"0,-25 25,0 24,0 26,0 24,0-74,0 49,24 0,-24-49,0 25,0-1,-24-98,24-26,0 26,0 24,0 0,24 0,1 25,0-24,-25 48,25 26,-25 0,25-1,24-24,1 25,-1-1,1-24,-50 0,50-25,-26 0,-24-50,25 50</inkml:trace>
  <inkml:trace contextRef="#ctx0" brushRef="#br0" timeOffset="2194.1224">16322 14734,'25'-25,"24"25,-24 0,49 0,-24 0,-25 0,0 0,-1 0,-24 75,0-26,0-24,0 0,0 0,0 24,0-24,0 0,75-25,-50 0,49 0,1 0,24 0,0 0,0 0,-49-25,24 0,-24 0,-25 1</inkml:trace>
  <inkml:trace contextRef="#ctx0" brushRef="#br0" timeOffset="2710.8034">17463 14461,'25'-25,"49"25,25-24,25-1,-24 25,98-25,25 25,-49-25,-75 0,50-49,-50 49,-74 0</inkml:trace>
  <inkml:trace contextRef="#ctx0" brushRef="#br0" timeOffset="3507.8631">19447 13965,'25'-25,"49"0,1 1,-26 24,51 0,-1 0,0 0,-24 0,-51 0,-24 24,0 26,-24 24,-1-24,-25 24,1-24,-1 0,-25-1,51-24,-1-25,0 25,25 49,0-49,0 25,0-25,25-25,-25 24,74-24,-49 0,25 0,-25 0,-1-24,1-1,25 0</inkml:trace>
  <inkml:trace contextRef="#ctx0" brushRef="#br0" timeOffset="4022.588">20563 13519,'0'49,"-24"1,-1 24,0-24,0 24,25 1,0-1,50-74,-25-25,-1 0,1-24,0-1,-25 1</inkml:trace>
  <inkml:trace contextRef="#ctx0" brushRef="#br0" timeOffset="4263.6746">20687 13593,'0'0</inkml:trace>
  <inkml:trace contextRef="#ctx0" brushRef="#br0" timeOffset="4824.5342">21109 13419,'0'50,"0"24,-25 75,-24 25,24 49,0-49,-49 49,49-49,-25-1,25-24,25-50,-24-49,24 24</inkml:trace>
  <inkml:trace contextRef="#ctx0" brushRef="#br0" timeOffset="5583.296">21233 14808,'0'50,"0"24,0-49,0 0,0 0,75-50,-51-25,1 26,-25-1,25-25,-25 1,0 24,0-25,25 1,-25 24,0-50,0 51,-75 24,51 24,24 26</inkml:trace>
  <inkml:trace contextRef="#ctx0" brushRef="#br0" timeOffset="6511.4199">15478 15627,'0'-25,"0"50,25 25,0 24,0 25,0-49,24 24,-24 1,25-1,-25-24</inkml:trace>
  <inkml:trace contextRef="#ctx0" brushRef="#br0" timeOffset="7031.9786">15875 15478,'-24'0,"-26"25,0 25,26-26,-26 1,25 0,-25 25,50-26,-49 1,24 0,25 25,-25-26,0 1,1 0,24 0,-25 24</inkml:trace>
  <inkml:trace contextRef="#ctx0" brushRef="#br0" timeOffset="7450.721">16371 15677,'25'0,"25"0,49 0,25 0,50 0,-1 0,1 24,-75-24,0 0,-49 0,-25 0,0 0</inkml:trace>
  <inkml:trace contextRef="#ctx0" brushRef="#br0" timeOffset="8078.8686">19274 15106,'0'74,"0"1,0-26,0 51,0-26,0 25,0-24,-25-26,25 1,0 0,-25-50</inkml:trace>
  <inkml:trace contextRef="#ctx0" brushRef="#br0" timeOffset="9096.3771">19646 15329,'0'25,"0"25,0-1,0 1,0 0,0-26,0 26,0-25,0 0,0-1,24 1,1-25,0 0,49 0,-49 0,-25-25,25-24,0 24,0-25,-25-24,0 24,25 26,-1-26,-24 0,0 25,0-49,0 49,0 0,-49 25,-26 0,50 0,1 0,24 25,-25 0,0 0,0 0,25-1</inkml:trace>
  <inkml:trace contextRef="#ctx0" brushRef="#br0" timeOffset="10164.7839">20291 15180,'0'0,"-25"75,25-1,0-24,0 0,0-1,0 1,0-25,25-1,-25 1,24 0,1 25,-25-26,50-24,-25-24,-1-26,1 25,0-24,0 24,0 0,-25-25,24 1,1-1,-25 25,0-24,0-1,0 25,0-49,0-1,-49 1,-1 49,25-24,0 24,1-25,-26 50,50 25,-25 0,0-25,25 49,0 26,0-26,0 26,0-50</inkml:trace>
  <inkml:trace contextRef="#ctx0" brushRef="#br0" timeOffset="10823.2153">21084 15056,'-24'75,"24"-1,0-49,74-25,-49 0,24 0,1-25,-25 0,24-49,-24 0,25-1,-50-24,25 0</inkml:trace>
  <inkml:trace contextRef="#ctx0" brushRef="#br0" timeOffset="10994.1188">21432 14734,'0'0,"-149"149</inkml:trace>
  <inkml:trace contextRef="#ctx0" brushRef="#br0" timeOffset="11543.3444">22622 15007,'0'49,"0"1,-25 24,-24 26,-1 49,1-50,-1 50,0-50,1 50,24-50,-25-25,26-49,-1 49,0-24,0 0,0-50</inkml:trace>
  <inkml:trace contextRef="#ctx0" brushRef="#br0" timeOffset="12415.9596">22374 16123,'25'50,"-25"-1,25-49,0 25,-25 0,24 0,26-25,0 0,-1 0,-24 0,49 0,-24 0,-25 0,0 0,-1 0,1-25,-25 0,0 0,0-24,0-1,0 25,0 0,-49 25,24 25,-25 0,25 0,1-25,24 49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8:26:51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12601 10864,'50'0,"24"0,1 0,-26 0,26 0,-1 0,0 0,-24 0,24 0,1 0,-1 0,-24 0,-1 0,1 0,-25 0,49 0,1 0,-26 0,26 0,-1 0,1 0,-26 0,26 0,-1 0,0 0,-24 0,24 0,1 0,-26 0,26 0,-1 0,1 0</inkml:trace>
  <inkml:trace contextRef="#ctx0" brushRef="#br0" timeOffset="21568.8511">5433 12105,'0'24,"0"26,0 0,0-1,0-24,0 50,49-51,26-24,-1 0,-24 25,24-25,0 0,-24 25,-25 0,24-25,26 0,-1 25,-24-25,49 0,0 0,25 0,0 0,-24 0,-1 0,-25 0,-49 0,49 0,-24 0,-25 0,24 0,26 0,-1 0,-24 0,49 0,-24 0,-1 0,-49 0,49 0,-24 0,-25 0,24 0,26 0,-26 0,26 0,-1 0,25 0,-49 0,0 0,24 0,-49 0,24 0,1 0,0 0,24 0,0 0,-49 0,25 0,-1 0,1 0,24 0,-24 0,24 0,-24 0,49 0,-24 0,-26 0,1 0,0 0,-1 0,1 0,-25-25,-1 0,1 0,-25-49,25 74,-25-25,0 0,0-24,0-26</inkml:trace>
  <inkml:trace contextRef="#ctx0" brushRef="#br0" timeOffset="25040.6875">10468 12204,'0'0,"25"0,0 0,-1 0,-24 50,25-50,-25 49,25-24,-25 0,25 0,0 24</inkml:trace>
  <inkml:trace contextRef="#ctx0" brushRef="#br0" timeOffset="25192.5934">10741 12452,'49'0,"51"25,-26 0,0-25,26 0,-51 0,26 0,-1 0,25 0,-24 0</inkml:trace>
  <inkml:trace contextRef="#ctx0" brushRef="#br0" timeOffset="26960.6262">11386 12626,'49'0,"-24"0,50 0,24-25,-25 0,50 0,0 25,50-25,-25 1,-25 24,-25 0,0 0,-24 0,24 0,-25 0,50 0,25 0,-25 0,25 0,25 24,-50 1,49 25,-24-25,0-1,-25 1,25 0,-50 0,-49-25,24 0,0 0,-49 0,25 0,24 0,1 0,-26 0,-24 0,0 0,0 0,24 0,1-25,-1 25,-24-25,-25 0,25-24,-25-26,0-24,-50-50,1-24,-1 24,25 50,25 24,0 26,0-26</inkml:trace>
  <inkml:trace contextRef="#ctx0" brushRef="#br0" timeOffset="28015.5028">6549 12973,'-25'25,"0"49,0 0,25 1,-49-1,24 26,0-1,0-50,1 1,-1 0,25-26,0 26,0-25</inkml:trace>
  <inkml:trace contextRef="#ctx0" brushRef="#br0" timeOffset="29368.5206">6921 13146,'0'0,"0"25,-50 0,25 0,1 0,-1-25,0 25,25-1,-50 1,26-25,-26 0,25 0,0 0</inkml:trace>
  <inkml:trace contextRef="#ctx0" brushRef="#br0" timeOffset="30968.3506">6673 13022,'74'0,"1"0,-26-24,26 24,-26 0,-24 0,25 0,24 0,-49 0,-25 24,0 1,-25-25,-25 0,50 25,-24 0,-1-25,25 25,-25-1,0 1,0-25,-24 25,-1-25,-24 25,-1 0,51 0,-51-1,26 1,-1 0,0-25,50 25,25-25,25 0,-25 0,24 25,-24-1,0 1,0 0,24 0,-49 0,0-1,0 51,0-50,0 24,0 1,0-25,0-1,0 1</inkml:trace>
  <inkml:trace contextRef="#ctx0" brushRef="#br0" timeOffset="32505.4288">7169 13618,'25'0,"0"0,-1 0,26 0,24 0,1 0,-50 0,24-25,-24 0,0-24,-25 24,0 0,-50 0,1 25,-26 0,1 0,-1 0,51 0,-1 0,0 0,25 75,0-26,0-24,0 25,0 24,0-49,0 24,0-24,50-25,24 0,0 0,1 0,-26 0</inkml:trace>
  <inkml:trace contextRef="#ctx0" brushRef="#br0" timeOffset="33753.0769">11758 13022,'0'25,"0"50,0-51,-25 51,0-1,25 1,0-1,0-49,0 25,0 24,0-24,0 24,0-24,0-26,-25 1</inkml:trace>
  <inkml:trace contextRef="#ctx0" brushRef="#br0" timeOffset="34288.7469">11460 13816,'0'0,"75"0,-26 0,26 25,-51 0,1 0,50-25,-1 0,-49 0</inkml:trace>
  <inkml:trace contextRef="#ctx0" brushRef="#br0" timeOffset="34888.4203">11584 12973,'75'0,"-51"0,26 0,-25 0,0 0,24 0,1 0,24 0</inkml:trace>
  <inkml:trace contextRef="#ctx0" brushRef="#br0" timeOffset="36649.5325">12055 13370,'25'25,"0"-1,-25 1,0 25,0-25,0 49,0 0,0-24,0-25,0 49,0-99,0-24,0-1,0 1,0 24,0 0,25-25,0 1,-1 24,1 0,50 25,-51 0,26 0,-50 75,0-51,0 1,0 50,0-1,0-24,25-26,0-48,-25-1,0-74,24 49,-24-24,25 74,-25-50,25 25,0 25,25 0,24 0,-49 0,24 0,-24 25,-25 25,0 24,0-24,25-26,-25 26,25-50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8:16:58.840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12601 10889,'25'-74,"-25"-1,0 26,25 24,-25 0,0 0,0-24,25-1,-25 25,0-24,0-26,24 75,-24-49,0-26,0 26,0-26,0 1,0-1,0 51,0-1,0-25,0-24,0 24</inkml:trace>
  <inkml:trace contextRef="#ctx0" brushRef="#br0" timeOffset="7316.8966">7343 12055,'0'25,"0"24,0-24,24 0,1 0,-25 0,75-25,-51 0,26 0,0 0,-1 0,1 0,-1 0,-24 0,25 0,-1 0,-24 0,25 0,24 0,-24 0,-1 0,1 0,-25 0,25 0,-1 0,1 0,-1 0,1 25,-25-1,24-24,1 0,-25 0,49 0,-24 0,24 0,-49 0,25 0,24 0,-24 0,24 0,-24 0,-1 0,1 0,-1 0,1 0,0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15T16:18:47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2059 3497,'25'0,"0"0,24 25,26-25,-26 0,-24 25,25-25,24 0,-49 0,25 25,-50 24,-25-49,25 25,-25 0,-25 0,1 0,24 0,25-1,-25-24,0 25,1 0,24 0,-25 0,0 24,0-49,25 50,-25-1,25-24,0 0,0 25,50-50,0 0,-1 24,50 1,-49 0,24-25,1 25,-26 0,1-25,0 0,-50 24,-25-24</inkml:trace>
  <inkml:trace contextRef="#ctx0" brushRef="#br0" timeOffset="596.2155">2084 3870,'25'0,"49"0,1 0,-26 0,50 0,1 24,-26-24,0 25,-49-25</inkml:trace>
  <inkml:trace contextRef="#ctx0" brushRef="#br0" timeOffset="1812.5481">3002 4440,'0'-25,"0"-24,25-26,-25 50,24-24,1-1,-25-24,0 99,0-1,0 26,-25 0,25-26,0 26,0 0,0-26,0 26,0 24,0-24,0 24</inkml:trace>
  <inkml:trace contextRef="#ctx0" brushRef="#br0" timeOffset="2462.2979">3423 3919,'25'0,"25"0,-25 0,24 25,26-25,-1 25,-49 0,49-1,-24 1,-1 0,-123-25</inkml:trace>
  <inkml:trace contextRef="#ctx0" brushRef="#br0" timeOffset="3075.4153">3771 3795,'-25'0,"0"25,25 0,0 49,0-24,0-25,0 24,0-24,-25 25,0-1,25 1,0-25,0-1,-24 1</inkml:trace>
  <inkml:trace contextRef="#ctx0" brushRef="#br0" timeOffset="4114.5332">4416 3671,'49'0,"50"0,-24 0,24 0,0 0,0 0,1 25,-26 0,-24 0,-25-1,-50 26,0-25,-74 24,-25 26,49-1,-24 1,25-1,-1-24,26-1,-1-24,50 0,0 24,0-24,0 0,25 0,24 0,1-25,0 0,-1 0,-24 0,49 0,-24 0,0 0,-1 0,1 0,-25 0</inkml:trace>
  <inkml:trace contextRef="#ctx0" brushRef="#br0" timeOffset="4850.9113">4564 4142,'50'0,"24"0,-74-24,50 24,24 0,-49 0,25 0,-1 0</inkml:trace>
  <inkml:trace contextRef="#ctx0" brushRef="#br0" timeOffset="5979.4286">5185 4415,'0'-49,"24"49,51 0,-1 0,-24 0,-25 49,-25 50,0-74,0 74,-25-49,-25 0,25-1,1-24,-1 0,-25 0,-24 0,74-1,-50-24,25 0,75 0,-25 0,49 0,1 0,-1 0,-49 0,24 0,1 0,-25 0,0 0</inkml:trace>
  <inkml:trace contextRef="#ctx0" brushRef="#br0" timeOffset="6858.1086">5705 3994,'25'0,"0"0,25 0,24 0,-24 0,-1 0,1 0,-1 0,-24 0,25 0,0 0</inkml:trace>
  <inkml:trace contextRef="#ctx0" brushRef="#br0" timeOffset="7428.4553">5829 4142,'50'0,"24"0,-49 0,25 0,-25 0,24 0,1 0,0 0,24 0</inkml:trace>
  <inkml:trace contextRef="#ctx0" brushRef="#br0" timeOffset="9434.2408">6846 4018,'50'0,"0"0,-1 0,26 0,-1 0,-49 0,25 0</inkml:trace>
  <inkml:trace contextRef="#ctx0" brushRef="#br0" timeOffset="10475.0431">7541 4093,'25'25,"0"-25,-1 0,1-75,-25 50,0-24,25-1,-25-24,0 24,0 25,0 1,0-1,0-25,0 25,0 75,0-25,0 49,0 1,0-26,0 26,0-1,0-24,0-26,0 26,0-25</inkml:trace>
  <inkml:trace contextRef="#ctx0" brushRef="#br0" timeOffset="11306.3418">8136 3969,'25'0,"25"0,24 0,1 0,-26 0,26 0</inkml:trace>
  <inkml:trace contextRef="#ctx0" brushRef="#br0" timeOffset="11771.3827">8409 3770,'0'25,"0"25,0-25,0 24,0 26,0-51,0 26,0 0,-25-50</inkml:trace>
  <inkml:trace contextRef="#ctx0" brushRef="#br0" timeOffset="12729.7995">9004 3646,'-24'-25,"-1"1,25-1,49 25,1 0,24 0,-49 0,25 0,-50 25,25-1,-25 51,0-1,-25-24,0-25,0 24,0-24,1-25,-1 25,-25 0,25 0,1-25,24 74,0 0,0-49,24 0,26 0,0 0,-1-25,1 0,-25 0,24 0,1 0</inkml:trace>
  <inkml:trace contextRef="#ctx0" brushRef="#br0" timeOffset="13460.1395">9625 3919,'0'25,"0"0,0 24,0 26,0-26,24 1,51-50,-1 0,-24 0,-25 0,-1-25,-24-24,0 24</inkml:trace>
  <inkml:trace contextRef="#ctx0" brushRef="#br0" timeOffset="13955.3631">9600 3572</inkml:trace>
  <inkml:trace contextRef="#ctx0" brushRef="#br0" timeOffset="17829.2456">10220 3994,'25'-25,"24"25,26 0,-50 0,49 0,0 0,-24 0,-25 0</inkml:trace>
  <inkml:trace contextRef="#ctx0" brushRef="#br0" timeOffset="18381.443">10418 3795,'-24'0,"24"50,0-1,0 1,0-25,0 24,0 26,0-50,0 24,0 26,0-51,24-24</inkml:trace>
  <inkml:trace contextRef="#ctx0" brushRef="#br0" timeOffset="19687.1133">11286 3696,'25'-25,"25"25,0 0,24 0,-24 25,-26-25,1 0,25 0,-50 25,25 0,-25-1,0 51,0-26,-25-24,-25-25,-24 25,24 0,-24 0,24 24,-24-24,24-25,50 25,50-25,24 0,-49 0,25 0,-1 0,-24 0,25 0,24 0,-49 0,0 25,-1 24,-24 1,0-1,0 1,0-25,0 49,-24-49,-26 0,0-25,1 0,-26 0,26 0,-1 0,0 0,1 0,24 0</inkml:trace>
  <inkml:trace contextRef="#ctx0" brushRef="#br0" timeOffset="20294.8447">12006 4093,'74'0,"1"0,-26 0,26 0,-1 0,-49 0,24 0,-49-25</inkml:trace>
  <inkml:trace contextRef="#ctx0" brushRef="#br0" timeOffset="21282.5898">12824 3621,'0'50,"-24"25,-1-26,25-24,0 49,0-49,0 0,74-25,1 0,-26 0,1 0,-1 0</inkml:trace>
  <inkml:trace contextRef="#ctx0" brushRef="#br0" timeOffset="21715.1622">13196 3721,'-24'25,"24"24,0-24,-25 49,25 1,-25-1,0-24,25 24,0-24,0-25,0 49,0-49,0 0</inkml:trace>
  <inkml:trace contextRef="#ctx0" brushRef="#br0" timeOffset="22278.2812">13469 4018,'0'50,"0"0,0 49,0-25,0 1,0-26,0 1,25-25,25-25,-1-25,26-25,-1 1,-49-1,25 0,-1 50,-24-24</inkml:trace>
  <inkml:trace contextRef="#ctx0" brushRef="#br0" timeOffset="22707.0208">13569 3671</inkml:trace>
  <inkml:trace contextRef="#ctx0" brushRef="#br0" timeOffset="23297.7979">14486 4043,'50'0,"0"0,24 0,0 0,1 0</inkml:trace>
  <inkml:trace contextRef="#ctx0" brushRef="#br0" timeOffset="24029.0901">14635 4390,'25'0,"49"0,-24 0,0 0,-1 0,-24 0,49-24,-49 24</inkml:trace>
  <inkml:trace contextRef="#ctx0" brushRef="#br0" timeOffset="28531.6288">6970 4762,'50'0,"24"0,1 0,-1 25,1 0,-1 0,1-25,-1 25,0-25,-24 0,0 0,-1 0,-24 0,25 0,24 0,-49 0,24 0,1 0</inkml:trace>
  <inkml:trace contextRef="#ctx0" brushRef="#br0" timeOffset="29514.6244">10716 4936,'25'0,"24"0,26 0,-26 0,1 0,24 0,-24 0,-25 0,49 0,25 0,-24 0,-25 0,-1 0,26 0,-51 0</inkml:trace>
  <inkml:trace contextRef="#ctx0" brushRef="#br0" timeOffset="32692.4466">15677 3746,'25'0,"24"0,1 0,-25 0,0 0,-1 0,1 0,0 24,25 1,-26 0,26 25,-25-26,-25 26,25 0,-1-1,-24-24,0 25,-24-26,24-24,-348 199,348-125,0-49,0 0,50 0,-25-1,0-24</inkml:trace>
  <inkml:trace contextRef="#ctx0" brushRef="#br0" timeOffset="34596.7048">15776 4614,'25'0,"0"0,24 24,-24-24,25 25,-25-25,24 0,26 0,-51 0,1 0,25 0</inkml:trace>
  <inkml:trace contextRef="#ctx0" brushRef="#br0" timeOffset="40193.9046">16520 4192,'75'0,"-26"0,1 0,0 0,-1 0,1 0,-1 0,26 0,-26 0,1 0,0 0</inkml:trace>
  <inkml:trace contextRef="#ctx0" brushRef="#br0" timeOffset="41203.5332">17413 4043,'25'-25,"0"1,0-1,-25 0,49 0,1 25,-25-25,24 25,-24 0,25 0,-25 0,-25 50,0 0,0-1,-25 1,0-1,0-49,25 50,-25-25,-24-25,49 25,-25-1,0 1,0-25,25 25,-25 0,1 0,24 24,0 26,24-51,26 1,-25-25,24 0,1 0,0 0,24 0,1 0,-1 0</inkml:trace>
  <inkml:trace contextRef="#ctx0" brushRef="#br0" timeOffset="41958.3066">18108 4266,'25'0,"-1"25,-24 0,0 49,0-24,25 0,0-1,-25 1,0-1,25-49,0 25,-1-25,51 0,-1-25,1 1,-26-1,-24 0,25 25,-26-25,-24 0,0 1,-24 24,24-25,-25 0</inkml:trace>
  <inkml:trace contextRef="#ctx0" brushRef="#br0" timeOffset="42394.2506">18207 3994</inkml:trace>
  <inkml:trace contextRef="#ctx0" brushRef="#br0" timeOffset="46978.8263">1067 16197,'74'0,"-24"0,0 0,24 0,-24 0,-26 0,51 0,-26 0,1 0,0 0,-1 0,-49 25,0 0,-49-25,49 25,-25 24,0-24,0 0,25 0,-25 0,1 24,-26 26,25-26,0 1,1-25,24 0,-25-1,25 1,0 0,74-25,1 0,-26 0,1 0,24 0,-49 0,25 0</inkml:trace>
  <inkml:trace contextRef="#ctx0" brushRef="#br0" timeOffset="47658.8392">1265 16594,'75'0,"-26"0,26 0,-1 0</inkml:trace>
  <inkml:trace contextRef="#ctx0" brushRef="#br0" timeOffset="48650.36">1910 16768,'25'-25,"-25"0,25-24,0 24,-25 0,25-24,-1 24,-24 74,0 1,25 0,-25-26,0 26,0 0,0-26,0 26,25 0,-25-26,0 26,0 24,0-24,0 24,0-24,0-25</inkml:trace>
  <inkml:trace contextRef="#ctx0" brushRef="#br0" timeOffset="49273.4966">2456 16594,'25'0,"49"0,-24 0,24 0,1 0,-1 0,-24 0</inkml:trace>
  <inkml:trace contextRef="#ctx0" brushRef="#br0" timeOffset="50590.2522">3523 16098,'49'0,"-24"0,0 25,24 0,26-25,-26 25,-24-25,25 24,-1 1,1 0,-25 0,0 0,0-25,-25 49,0-24,0 0,-25 0,0 24,0-24,-25 0,50 0,-24-25,-1 49,-25-24,50 25,-25-50,1 25,24 49,0-24,0-26,24 1,26-25,0 0,-26 0,26 0,25 0,-26 0,26 0</inkml:trace>
  <inkml:trace contextRef="#ctx0" brushRef="#br0" timeOffset="51333.845">3597 16470,'25'0,"24"0,26 0,-1 0,1 0,-26 0,26 0,-1 0,1 0,-26 0,-24 0</inkml:trace>
  <inkml:trace contextRef="#ctx0" brushRef="#br0" timeOffset="52549.1012">4440 16892,'25'-25,"-25"0,25 1,0 24,24 0,26 0,-50 0,-25 24,0 1,0 25,0-1,24-24,1 0,-25 25,0-26,-74-24,74 25,-50 0,1 0,49 0,24-1,26-24,24 0,1 0,-26 0,-24 0</inkml:trace>
  <inkml:trace contextRef="#ctx0" brushRef="#br0" timeOffset="53386.8312">4986 16396,'0'25,"50"-25,-25 0,24 0,26 0,-51 0,26 0,0 0,-1 0</inkml:trace>
  <inkml:trace contextRef="#ctx0" brushRef="#br0" timeOffset="53956.4168">4986 16644,'75'0,"-26"0,-24 0,25 0,24 0,-49 0,24 0,-24 0,0 0</inkml:trace>
  <inkml:trace contextRef="#ctx0" brushRef="#br0" timeOffset="55610.3668">5978 16421,'25'0,"0"0,49 0,1 0,-26 0,26 0,-1 0,1 0,-51 0,26 0</inkml:trace>
  <inkml:trace contextRef="#ctx0" brushRef="#br0" timeOffset="56582.0126">6846 16495,'25'0,"-25"-25,25-24,0-1,0 25,-1-24,-24-1,25 25,0-24,0-26,-25 150,0-1,0 0,0-24,0 25,0-1,0-49,0 24,0 26,0-26,0 26,0-50</inkml:trace>
  <inkml:trace contextRef="#ctx0" brushRef="#br0" timeOffset="57325.927">7343 16495,'24'0,"1"0,50 0,-26 0,26 0,-1 0,-49 0</inkml:trace>
  <inkml:trace contextRef="#ctx0" brushRef="#br0" timeOffset="57824.4963">7615 16297,'-24'0,"24"49,0-24,0 25,0 24,0-24,0-1,0 1,0-25,0 24,0 1,-25-50</inkml:trace>
  <inkml:trace contextRef="#ctx0" brushRef="#br0" timeOffset="58953.7554">8037 16272,'25'-50,"0"25,-1 25,26 0,0 0,24 0,-24 0,-1 0,1 0,-25 0,24 0,1 25,-50 0,50 0,-26-25,-24 49,0 26,-24-50,24 0,-25-1,0-24,0 25,25 0,-25 0,1-25,-1 25,25-1,-50 1,25-25,25 50,0 24,0-49,75-25,-26 0,26 0,-50 25,-1 0,51-25,-1 0,-24 0</inkml:trace>
  <inkml:trace contextRef="#ctx0" brushRef="#br0" timeOffset="59561.3852">9079 16346,'0'25,"0"25,0-1,0 26,0-1,0-49,0 25,0-1,25-49,24 0,-24 0,0 0,0-25,24 25,-24-24</inkml:trace>
  <inkml:trace contextRef="#ctx0" brushRef="#br0" timeOffset="60002.924">9302 16123,'0'0,"-25"-25</inkml:trace>
  <inkml:trace contextRef="#ctx0" brushRef="#br0" timeOffset="60626.6629">9724 16371,'25'0,"-1"0,51 0,-26 0,-24 0,25 25</inkml:trace>
  <inkml:trace contextRef="#ctx0" brushRef="#br0" timeOffset="65315.3292">10691 15553,'0'24,"-25"-24,-24 50,24 0,-25 24,50-49,-24 49,24-24,-25-25,0 49,0-24,25-1,0 1,0-1,0 1,0 0,0-1,0 1,25 0,0-26,-25 26,25 0,-1-1,-24-24,25 25,0-1,0-49,-25 50,25-25,-1-1,26 1,-25 25,-25-25,25-1,-1 1,1 0,-25 0,25 0</inkml:trace>
  <inkml:trace contextRef="#ctx0" brushRef="#br0" timeOffset="67450.5887">11162 16024,'50'0,"24"0,-24 0,-25 0,25 0,-1 0,1 25,-25-1,-1 1,-24 50,0-51,-74 1,74 0,-50-25,26 0,98 0,-24 0,-1 25,26 0,-26-1,-24-24,0 25,24 0,-49 0,50 0,-25 24,0-24,-25 0,24 49,-24-49,0 0,0 0,0 0,0-1,-49-24,-1 25,1 0,-1 0,0-25,26 0,-26 0,25 0,-49 0,-1 0,26 0,-1 0,0 0,1 0,-1 0</inkml:trace>
  <inkml:trace contextRef="#ctx0" brushRef="#br0" timeOffset="68355.9231">12130 16346,'0'-25,"74"25,-24 0,-1 0,26 0,-50 0,24 0,26 0,-50 0,-1 0</inkml:trace>
  <inkml:trace contextRef="#ctx0" brushRef="#br0" timeOffset="69203.7983">13296 16024,'0'49,"0"26,0-1,0 1,-25-26,25 26,-25-1,0-24,25-25,-25-1,25 26,25-50,25 0,-1 0,-24 0,25 0,24 0,-49 0</inkml:trace>
  <inkml:trace contextRef="#ctx0" brushRef="#br0" timeOffset="69789.7718">13618 16297,'0'24,"0"26,0 0,0 24,0-24,0 24,0 1,0-26,0-24,0 25,0-26,0 26,0 24,0 1,25-75,0 25,0-25</inkml:trace>
  <inkml:trace contextRef="#ctx0" brushRef="#br0" timeOffset="70406.3527">14139 16520,'0'50,"0"-1,25 26,-25-26,0-24,0 49,25-24,-25 24,0-49,24 0,26-25,24 0,-24 0,0-25,-26 0,1 25,-25-24</inkml:trace>
  <inkml:trace contextRef="#ctx0" brushRef="#br0" timeOffset="70881.8059">14213 16173</inkml:trace>
  <inkml:trace contextRef="#ctx0" brushRef="#br0" timeOffset="71610.8657">14734 15627,'50'50,"-25"-1,24 26,-24-51,25 26,-25 0,-25 24,24-24,1 24,0 0,0 26,-25-1,25 0,-1 0,-24 1,0-26,0 25,0 0,-24 1,-1-1,0-25,0-24,0-50,1 74,24-49,-25-25,-25 25,25 0</inkml:trace>
  <inkml:trace contextRef="#ctx0" brushRef="#br0" timeOffset="72257.8077">15553 16570,'25'0,"49"0,1 0,-26 0,26 0,-1 0,0 0</inkml:trace>
  <inkml:trace contextRef="#ctx0" brushRef="#br0" timeOffset="72797.3415">15652 16669,'25'0,"49"0,1 0,-26 0,26 0,-50 0</inkml:trace>
  <inkml:trace contextRef="#ctx0" brushRef="#br0" timeOffset="82962.9454">16595 16545,'24'0,"51"0,-50 0,24 0,1 0,-25 0,24 0,1 0,-25 0,49 0,-24 0,-25 0,49 0,0 0,1 0,-1 0,1 0,-26 0,-24 0</inkml:trace>
  <inkml:trace contextRef="#ctx0" brushRef="#br0" timeOffset="84522.1037">17860 16669,'0'-50,"0"-24,0 24,0 25,0-74,0 49,0 1,0-26,0 26,0 24,0 75,0 24,0-24,0 24,0 25,0-24,0 24,0-49,0 24,0 0,0-49,0 25</inkml:trace>
  <inkml:trace contextRef="#ctx0" brushRef="#br0" timeOffset="85156.9614">18133 16495,'24'-25,"26"25,24 0,-49 0,0 0,25 0</inkml:trace>
  <inkml:trace contextRef="#ctx0" brushRef="#br0" timeOffset="85706.8561">18405 16321,'-24'50,"24"0,0-1,-25 26,0-1,25-49,-25 25</inkml:trace>
  <inkml:trace contextRef="#ctx0" brushRef="#br0" timeOffset="86711.438">18157 16545,'75'0,"-1"0,-24 0,24 0,1 0,-1 0,-24 0,-26 0,1-25</inkml:trace>
  <inkml:trace contextRef="#ctx0" brushRef="#br0" timeOffset="87717.8187">19050 16073,'-24'0,"24"-24,0-26,0 0,0 26,49 24,-49-25,50 0,24 25,-49 0,25 0,-1 0,1 25,-25 24,24-49,-24 50,25 0,-26-1,1 1,-25-25,0 24,0-24,0 0,0 0,-25-1,1-24,-1 50,-50-25,26 25,-26-26,51 1,-26-25,25 25,0 25,1-26,-1-24,25 25,0 0,0 0,25-25,24 0,1 0,-1 0,26 0,-26 0,-24 0,50-25,-51 0,26 25,0 0,24 0</inkml:trace>
  <inkml:trace contextRef="#ctx0" brushRef="#br0" timeOffset="88315.2164">19919 16272,'0'49,"0"1,0 0,0-1,0-24,0 0,0 0,0 0,24-1,-24 26,25-50,0 25,0 0,24-1,26-24,-1 0,-49 0,25-24,-1-1,-24 0</inkml:trace>
  <inkml:trace contextRef="#ctx0" brushRef="#br0" timeOffset="88737.2627">19993 15627,'-25'0,"0"25</inkml:trace>
  <inkml:trace contextRef="#ctx0" brushRef="#br0" timeOffset="89386.9314">20737 16197,'25'0,"0"0,49 0,-49 0,0 25,49-25</inkml:trace>
  <inkml:trace contextRef="#ctx0" brushRef="#br0" timeOffset="90675.5459">21233 16049,'25'0,"0"-75,0 50,-1 25,51 0,-1 0,-49 0,25 0,-1 25,-24 25,-25-25,0-1,0 51,-25-26,0-24,25 0,-24 0,48-25,76 0,-1 0,-25 0,-24 25,-1-25,1 0,-25 24,-25 1,0 0,0 25,0 24,0 1,0-26,-25-24,0 0,0-25,1 25,-26-25,25 0,-24 24,-26-24,1 0,-1 0,1 0,24 0,26 0,-26 0</inkml:trace>
  <inkml:trace contextRef="#ctx0" brushRef="#br0" timeOffset="91491.7077">22374 16470,'50'0,"-1"0,26 0,-1 0</inkml:trace>
  <inkml:trace contextRef="#ctx0" brushRef="#br0" timeOffset="92116.8543">22573 16197,'0'0,"-25"50,25 24,-25-24,0 25,25-1,0 25,-25 0,1-49,24-25</inkml:trace>
  <inkml:trace contextRef="#ctx0" brushRef="#br0" timeOffset="93084.9102">22771 16173,'25'0,"-25"24,0 51,0-26,0 1,0 0,0-1,0 1,0-25,49-25,26 0,-50-25,-1 0,1 0,0-24,-25 24,25-25,0 50,-25 50,0 24,0 1,0-26,0 26,0-1,0-24,0-25,-25 24,25 26,0-125</inkml:trace>
  <inkml:trace contextRef="#ctx0" brushRef="#br0" timeOffset="93700.277">23317 16570,'0'-25,"-25"25,0 49,25-24,0 25,0-1,0-24,-25 25,25-1,0-24,0 50,0-51,50-24,0 0,-26-24,26 24,-50-25,25-25</inkml:trace>
  <inkml:trace contextRef="#ctx0" brushRef="#br0" timeOffset="94194.9841">23366 16173</inkml:trace>
  <inkml:trace contextRef="#ctx0" brushRef="#br0" timeOffset="94740.2814">23565 16446,'74'24,"-49"1,0-25,0 25,-1-25,26 25,-25-25,0 0,-1 0</inkml:trace>
  <inkml:trace contextRef="#ctx0" brushRef="#br0" timeOffset="98950.0817">23590 16768,'0'25,"24"-25,51 0,-75 25,25-25,-1 0,1 0</inkml:trace>
  <inkml:trace contextRef="#ctx0" brushRef="#br0" timeOffset="99914.9897">17661 17636,'-25'0,"50"0,0 0,25 0,24 0,-49 0,25 0,24 0,-49 0,49 0,1 0,-1 0,-24 0,-1 0</inkml:trace>
  <inkml:trace contextRef="#ctx0" brushRef="#br0" timeOffset="100422.5384">18009 17934,'49'0,"26"0,-1 0,25 0,-49 0,49 0,0 0,-24 0,-51 0,26 0,0 0,-26 0,26 0</inkml:trace>
  <inkml:trace contextRef="#ctx0" brushRef="#br0" timeOffset="101097.7641">19323 17686,'25'0,"25"0,24 0,0 0,-24 0,0 0,24 0,-24 0,-1 0,1 0,-25 0,24 0,1 0</inkml:trace>
  <inkml:trace contextRef="#ctx0" brushRef="#br0" timeOffset="101835.7947">20588 17239,'-25'25,"25"49,-24-49,24 50,-25-1,25 1,0-26,-25 26,25-26,0-24,74-50,-49 0,50 1,-1 24,0 0,-49 0,25 0,-25 0</inkml:trace>
  <inkml:trace contextRef="#ctx0" brushRef="#br0" timeOffset="102274.6461">20911 17487,'0'149,"0"-298,-25 323,25-100,0-24,-25 24,25-49,0 25,-25 24,0-74,25 50,0 24</inkml:trace>
  <inkml:trace contextRef="#ctx0" brushRef="#br0" timeOffset="102852.2454">21308 17760,'24'0,"1"0,25 0,-25 0,24 0,1 0,24 25,-24 0,-1-25,-24 0,25 0,-25 0</inkml:trace>
  <inkml:trace contextRef="#ctx0" brushRef="#br0" timeOffset="103325.2157">21407 17462,'-25'249,"50"-498,-75 547,50-223,0-51,0 26,0 0,-25-1,1-24,24-75</inkml:trace>
  <inkml:trace contextRef="#ctx0" brushRef="#br0" timeOffset="104378.0667">22225 17388,'0'50,"-49"-1,-1 1,1 0,24 24,0-24,0 24,25-24,0-1,-25 26,25-26,0-24,0 49,0 1,25-26,25-24,24-25,-49 0,25 0,24 0,-49-25,24 1,1 24,0-25,-50-25,0-24,0 24,0 25,-50 25,-24 0,24 0,0 0,-24 0,49 0,-24 0,-26 0</inkml:trace>
  <inkml:trace contextRef="#ctx0" brushRef="#br0" timeOffset="104985.5661">22573 17711,'0'49,"0"26,0-1,0-24,0 24,0 0,0-24,0-25,74-25,-49 0,24 0,1 0</inkml:trace>
  <inkml:trace contextRef="#ctx0" brushRef="#br0" timeOffset="105418.322">22374 17413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8:28:06.8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8831 4787,'49'0,"1"0,0 0,-26 0,51 0,-1 0,25 0,-49 0,49 0,-24 0,24 0,-25 0,-49 0,25 0,-25 0,49 0,0 0,1 0</inkml:trace>
  <inkml:trace contextRef="#ctx0" brushRef="#br0" timeOffset="851.4838">12775 4911,'49'0,"26"-24,-26 24,26 0,-1-25,-49 25,49 0,1 0,-26 0,-24 0,25 0,24 0,-24 0,0 0,-1 0</inkml:trace>
  <inkml:trace contextRef="#ctx0" brushRef="#br0" timeOffset="1298.836">13370 5159,'0'0,"124"0,-25 0,1 0,-26 0,0 0,1 0,-26 0</inkml:trace>
  <inkml:trace contextRef="#ctx0" brushRef="#br0" timeOffset="2279.8511">9104 5085,'74'0,"25"0,1 0,-1-25,-50 0,51 25,-26 0,0 0,-49 0,25 0</inkml:trace>
  <inkml:trace contextRef="#ctx0" brushRef="#br0" timeOffset="18895.8703">9501 17487,'0'0,"0"75,0-50,0 24,0-24,49-25,26 0,-1 0,-24 0,24 0,-24 0,-26 0,26 0,24 0,-24 0,0 0,-1 0,-24 0,25 0,-1 0,-24 0,25 0,24 0,-24 0,24 0,1 0,-1 0,-24 0,24 0,-24 0,-26 0,51 0,-1 0,1 0,-51 0,26 0,0 0,-26 0,26 0,-25-25,-25-49,0 24,0-24</inkml:trace>
  <inkml:trace contextRef="#ctx0" brushRef="#br0" timeOffset="51891.1703">1786 10071,'50'-25,"24"0,1 25,-26 0,51 0,-1 0,25 0,25 0,-1 0,1 0,-25 0,0 0,25 0,25 0,-50 0,0 0,-25 0,0 0,0 0,26 0,48 0,1 0,24 0,25 0,-49 0,0 0,24 0,-24 0,49 0,-25 0,26 0,-1 0,-25 0,75 0,0 0,25 0,-1 0,1 0,0 0,-50 0,-25 0,0 0,-99 0,0 0,50 0,-50 0,25 0,-25 0,0 0,25 0,49 0,-24 0,-1 0,51 0,-51 0,1 0,0 0,-26 0,1 0,-25 0,50 0,49 0,-49 0,-50 0,49 0,-73 0,24 0,-25 0,-50 0,26 0,24 0,0 0,-24 0,74 0,-75 0,75 0,-75 0,25 0,25 0,-24 0,-1 0,0 0,-74 0,49 0,-24 0,-25 0,24 0,26 0,-50 0,24 0,-24-25,0 25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15T16:22:55.3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16719 4539,'25'0,"-1"0,100 0,-74 0,24 0,26 0,-1 0,0 0,-49 0,24 0,-24 0,-26 0</inkml:trace>
  <inkml:trace contextRef="#ctx0" brushRef="#br0" timeOffset="493.6009">17165 4242,'0'74,"0"-24,0-1,0 26,0-1,0 0,0-24,0 24,0-24,0-25</inkml:trace>
  <inkml:trace contextRef="#ctx0" brushRef="#br0" timeOffset="1560.0037">17909 4043,'-24'25,"24"25,0-26,0 1,74 0,-24 25,24-26,-24 26,-1-25,1 24,-25-24,-1-25,1 25,25 0,-50 0,49-25,1 0,-25 24,0 1,24 0,-24 0,-25 0</inkml:trace>
  <inkml:trace contextRef="#ctx0" brushRef="#br0" timeOffset="2589.8948">18579 4638,'-25'25,"50"-50,-75 75,26 0,-1-50,0 24,0-24,-24 25,24 0,0-25,-49 25,24-25,25 0,-24 0,24 0,0-25,0-25,25-24,0 0,0 24,25 25,0 0,0 1,-25-1,0 0,0 0,0 0,0-24,0-1,0 25,0-24,0-26,0 1,24 49,-24 0,0-24,0 24,0-25,-24 50,-1-24,0 24,-49 0,-1 0,50 0,25 74,0-24,0-26,0 1</inkml:trace>
  <inkml:trace contextRef="#ctx0" brushRef="#br0" timeOffset="106212.9284">8905 11559,'75'0,"-26"0,26 0,24 0,-25 0,26 0,-26 0,25 0,0 0,1 0,-1 0,-25 0,1 0,-1 0,0 0,1 0,-50 0,24 0,-24 0,25 0,-1 0,-24 0,25 0,-1 0,1 0,24 0,1 0,-1 0,-24 0,24 0,1 0,-51 0,26 0,0 0,-1 0,26 0,-1 0</inkml:trace>
  <inkml:trace contextRef="#ctx0" brushRef="#br0" timeOffset="108711.0897">12155 11534,'24'25,"26"-25,0 50,24-26,-49 1,49 0,-24 0,0-25,-26 0,26 0,0 0,-1 0,26 0,-1 0,-49 0,49 0,-24 0,-1 0,1 0,24 0,1 0,-26 0,51 0,-26 0,25 0,-49 0,24 0,1 0,-1 0,-24 0,24 0,25 0,-24 0,-1-25,-24 0,24 0,-24 1,24-1,-24-25,-25 25,0 25,24-24,-49-1,50-25,-25 50,-1-49,1-1,0 25,-25-24,25-1,0 0,-25 25,0-49,0 0,-25-1,0 50,0-49,0 24,-24 1,49-1,-25 25,0 25,25-24,-25-1,1 0,-1 25,0-25,0-24,-25 24,26 0,-1 25,0 0,0-25,-49 25,49 0,-25 0,1 0,-1 0,-24 0,24 0,25 0,-24 0,-1 0,25 0,-24 0,-26 0,26 25,-26-25,26 0</inkml:trace>
  <inkml:trace contextRef="#ctx0" brushRef="#br0" timeOffset="122429.4759">19596 11633,'74'0,"-24"0,49 0,1 0,-26 0,25 0,-49 0,-1 0,1 0</inkml:trace>
  <inkml:trace contextRef="#ctx0" brushRef="#br0" timeOffset="122901.9821">20117 11336,'0'74,"0"25,0-24,25-1,0-24,-1-1,1 26,0-26,-25-24</inkml:trace>
  <inkml:trace contextRef="#ctx0" brushRef="#br0" timeOffset="123477.5941">20737 11361,'0'74,"0"-49,0 24,0 1,0-25,0 24,25 1,-25 0,0 24,25-49,-25 0</inkml:trace>
  <inkml:trace contextRef="#ctx0" brushRef="#br0" timeOffset="124501.197">21258 11261,'-25'0,"0"50,1-25,24 24,-25 1,25 0,0-1,0 1,0-25,0 49,0 0,0-49,0 0,25 0,-1 0,26-25,24 0,1 0,-50 0,-1 0,1 0,-25-25,0-25,0-24,0 49,0-25,-25 50,1 0,-51 0,1 0,24 0,25 0,-24 0,-26 0,51 0,-1 0</inkml:trace>
  <inkml:trace contextRef="#ctx0" brushRef="#br0" timeOffset="138008.4238">7814 14610,'49'0,"1"0,24 0,50 0,1 0,48 0,75 0,50 0,-1 0,1 0,0 0,-1 0,-48 0,-1 0,-25 0,-50 0,1 0,-50 0,25 0,-25 0,0 0,-25 0,0 0,-49 0,0 0</inkml:trace>
  <inkml:trace contextRef="#ctx0" brushRef="#br0" timeOffset="143069.8063">9054 11658,'-25'0,"25"75,0-1,0-24,25 24,25-24,-26 24,26 0,-25-49,0 25,-1-25</inkml:trace>
  <inkml:trace contextRef="#ctx0" brushRef="#br0" timeOffset="144454.2993">9377 11757,'24'25,"-24"0,0 25,25-50,25 0,-1 0,-24 0,0 0,0 0,-25 24,0 26,0 24,-25-49</inkml:trace>
  <inkml:trace contextRef="#ctx0" brushRef="#br0" timeOffset="146440.2221">11559 11658,'-24'25,"-1"0,25 24,0 26,0-50,-25 24,0 1,0-1,25-24,0 25,0-1,0-24,0 50,0-50,0-1,0 1,25 0,0-25,0 0</inkml:trace>
  <inkml:trace contextRef="#ctx0" brushRef="#br0" timeOffset="148709.4729">11832 11981,'50'-25,"-25"0,-25 0,-75 25,50 0,1 0,-1 25,25 0,0 0,0-1,0 1,0 25,0-25,0-1,25-24,24 0,-49 25,50 0,24-25,-49 0,25 0,-1 0,1 0,-25-25,-1 25,-24-25,-24 25,-1 50,25-25,0 25,0 24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8:30:55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6822 7045,'49'0,"-24"0,49 0,-24-25,0 0,-26 25,51 0,-25 0,-26 0,26 0,-25 0,24 0,1 0,-25 0,24 0,26 0</inkml:trace>
  <inkml:trace contextRef="#ctx0" brushRef="#br0" timeOffset="917.4363">9501 6846,'24'0,"1"0,74 0,-24 0,24 0,-25-25,1 0,24 25,-49 0,49 0,-50 0,1 0,0 0,-25 0</inkml:trace>
  <inkml:trace contextRef="#ctx0" brushRef="#br0" timeOffset="139167.8438">4366 11757,'25'0,"49"0,-24-24,-25 24,24 0,-24-25,25 25,-1 0,-24 0,49 0,1 0,49 0,50 0,49 49,0-24,-25 0,26 0,-1 24,0 1,0-25,-99 24,-24-49,-26 0,0 0,-49 0,25 0,24 0,26 0,-51 0,50 0,-24 0,24 0,-25 0,-24 0,24 0,-24 0,-25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8:20:07.26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11311 15751,'-25'0,"1"25,-1 24,25 1,-25-25,25 49,-25 1,25-26,0-24,0 25,0-1,0-24,25 49,-25-49,50-25,-26 0,26 0,0 0,-1 0,-24 0,25-25,-1 1,1-1,0-25,-26 25,1-24,25 49,-25-50,24 25,-24-24,-25 24,0-49,0 24,0 25,0 0,0 1,0-26,-25 50,-24-25,49 0,-50 1,-24 24,24 0,-24 0,49 0,0 0,0 0,-24 0,24 24,25 1,0 0,0 49,0 1,-25-75,25 49,0 26,0-26,0-24,0 50,0-51,0 51,0-50,0-1,0 1,25-25,49 0,-49 0,49-25,-24-24,0 49,-1-50,-49 25,25-24,-25 24,0-25,0 1,0 98,0 26,25-50,-25-1,25 1,-25 0,24-25,1 25,-25 0,25-25,49 0,-24 0,24 0,1 0,-1 0,-24-25,-1 0</inkml:trace>
  <inkml:trace contextRef="#ctx0" brushRef="#br0" timeOffset="993.4976">12502 15131,'0'0,"25"0,-25 25,-25-1,-25 1,1 25,24-1,0-24,0 0,0 0,25 0,0 24,25-49,0 0,25 0,24 0,1 25,-26 0,1-25,-1 0,-24 0</inkml:trace>
  <inkml:trace contextRef="#ctx0" brushRef="#br0" timeOffset="2027.9318">12328 15156,'0'-25,"75"25,-1 0,-49 0</inkml:trace>
  <inkml:trace contextRef="#ctx0" brushRef="#br0" timeOffset="2684.0775">13048 15999,'74'0,"-24"0,49 0,-25 0,50 0,-24 0,-1 0,0 0,-49 0,-1 0</inkml:trace>
  <inkml:trace contextRef="#ctx0" brushRef="#br0" timeOffset="3910.2952">14387 15900,'25'-25,"24"-25,1-24,0 24,-1-24,1 0,24-1,-24 1,0-1,-26 1,26 24,-25 25,0 1,-25-26,24 0,-24 26,0-26,0 0,0 1,-24 49,-26 0,0 0,1 0,24 0,0 49,0 1,1 0,24 24,0 0,-25 26,0-26,25 25,0-49,0 49,0-24,25-26,-25 26,0-51,25 51,-1-1,1 1,25-26,-25 26,-1-1,1 0,0 1,0-25,0-26,-1 1,1-25,25-25,24-24,1-1,-1 0,-24 1,-1-1,-49 1,0 24,0-25,0 25,-74 25,49 0,-49 0,-1 0,50 0,-24 0,24 0</inkml:trace>
  <inkml:trace contextRef="#ctx0" brushRef="#br0" timeOffset="4787.0589">15478 14883,'0'-25,"0"0,25-24,50 49,-51 0,51 0,-25 0,-26 0,-24 49,-24 26,-26-51,0 26,1 24,24-24,-25-25,50 0,-49-25,73 24,1 1,25-25,49 0,-24 0,-26 0,26 0,-26 0,-24 0</inkml:trace>
  <inkml:trace contextRef="#ctx0" brushRef="#br0" timeOffset="5329.8901">16223 15900,'49'0,"1"0,24 0,25 0,-24 0,-1 0,-49 0,25 0,-75-25</inkml:trace>
  <inkml:trace contextRef="#ctx0" brushRef="#br0" timeOffset="5765.117">16371 16197,'50'0,"24"0,-24 0,0 0,-1 0,-24 0,0 0,0 0</inkml:trace>
  <inkml:trace contextRef="#ctx0" brushRef="#br0" timeOffset="6426.0139">17264 15304,'-49'50,"-1"0,-24 24,49 1,0 24,-24-50,24 1,25 24,-25-24,25 24,0-49,0 25,0 24,0-24,0-1,0 1,0-25,0 49,25 1,0-1,24 1,-24 24,25-74,-26 49,26-24,-50-26</inkml:trace>
  <inkml:trace contextRef="#ctx0" brushRef="#br0" timeOffset="7674.6579">17537 15949,'-25'0,"25"25,0 25,0-1,25 1,0-25,0 24,0-24,24-25,-24 0,25-25,-1-24,-24 49,0-50,0 25,0 1,-25-51,0 1,0-1,-25 75,0-24,0 24,-24 0,24 0,-25 0,-24 0,-1 0,50 0,1 24,-1 26,25 24,0-24,0 24,25-49,-1 25,1-50,-25 49,50-24,-1 25,1-50,-25 25,49-1,-49 1,0-25,0-49,-25-26,0 50,0-24,25 24,-1 50,-24 0,25-1,0 1,0 0,0 0,-1 0,26-25,-25 24,0 1,-1-25,1 0</inkml:trace>
  <inkml:trace contextRef="#ctx0" brushRef="#br0" timeOffset="8135.3595">18257 16098,'24'-25,"1"25,25 0,-1 0,26 0,-26 0,26 0,-1 0,-49 0,25 0,-26 0,1-24,-25-1</inkml:trace>
  <inkml:trace contextRef="#ctx0" brushRef="#br0" timeOffset="9118.7066">19348 15701,'25'-74,"-25"49,49-24,-24-1,25 0,-25 26,-1-26,-24 0,25 1,-25-1,0-24,0 24,0 0,0 1,-25-1,25 25,-24 1,-1-1,0 25,0 0,-24 0,24 25,0 24,0 26,0-1,25 25,0 0,0 1,0-1,0-25,0 1,0 24,25-49,0 24,25-24,-26-1,1 26,-25-1,25 0,0-24,0 24,-1-24,1 0,0-25,0-1,0-24,-1-49,26 24,0-50,-26 26,1-1,0 25,-25-24,0-1,0 25,0 1,0-26,-25 50,-24 0,-26 0,1 0,49 0</inkml:trace>
  <inkml:trace contextRef="#ctx0" brushRef="#br0" timeOffset="10141.2464">19943 14932,'25'25,"0"0,25 49,-26 1,26 24,-25 0,0 25,-25-24,0 24,0-25,0 25,0-25,0 25,-25 25,0 25,0-1,-49-24,24-50,25-24,25-51</inkml:trace>
  <inkml:trace contextRef="#ctx0" brushRef="#br0" timeOffset="10691.3085">20663 15180,'0'-24,"-25"48,25 26,-25 0,0 24,0 25,1-24,24 49,-25-25,0 50,25-25,0 0,0 0,0-25,0 0,25-24,0-1,-25 1,24-51,1 26,0 0</inkml:trace>
  <inkml:trace contextRef="#ctx0" brushRef="#br0" timeOffset="11693.0628">20787 16272,'0'49,"0"1,0 0,24-1,51-49,-50 0,24 0,1-24,49-1,-74 0,49-50,-24 1,0 0,-26-1,-24 26,0 24,0-25,0 25,0-24,0-1,-24 25,-26 25,0 0,26 0,-26 0,0 0,1 25,-1 0,1 0,-1 0,25 24,0 1,25-1,0 1,0 24,0 1,25-26,0-24,-25 25,25 0,0-1,-1-49,1 25,25-25,-1 0,-24 0,25-50,-25 1,24-1,-24-24,-25-1,0 50,25 25,0 25,-25 50,0-26,0 26,0-1,24 1,1-75,0-50,0 0,-25 1</inkml:trace>
  <inkml:trace contextRef="#ctx0" brushRef="#br0" timeOffset="12116.2722">21456 16297,'25'0,"25"0,24 0,1-25,-1 25,-49-25,0 0,24 0</inkml:trace>
  <inkml:trace contextRef="#ctx0" brushRef="#br0" timeOffset="12539.1424">21754 16073,'0'25,"0"50,0-26,0-24,0 25,0-26,0 26,0 0</inkml:trace>
  <inkml:trace contextRef="#ctx0" brushRef="#br0" timeOffset="13481.9846">22052 15925,'0'0,"25"-75,-1 26,-24-26,50 1,-25-25,24-1,26 1,-50 25,-1-1,1 50,0 1,-25-1,25-25,-25 25,0 1,-25 24,-25 0,1 0,-1 0,25 49,1 26,-1-1,25-24,-25 24,25 25,0 1,0-26,0-49,0 24,0-24,0 25,0-1,0 1,0 24,0 1,0-26,0-24,0 25,0-75,25 25,0-50,-1-24,-24 49</inkml:trace>
  <inkml:trace contextRef="#ctx0" brushRef="#br0" timeOffset="14075.2518">22622 14734,'0'25,"0"0,0 49,0 25,25 25,0-25,-25 25,0 50,0 0,0-1,0 1,0 49,0-24,0 24,0 0,0 25,-25-25,-49-49,49-25,-25-50,25-24,-24-26</inkml:trace>
  <inkml:trace contextRef="#ctx0" brushRef="#br0" timeOffset="68929.7632">13196 14039,'75'25,"-50"-25,24 0,50 0,-24 0,24 0,25 0,25 0,-50 0,-49 0,49 0,0 0,0 0,1 0,-26 0,75 0,-75 0,-24 0,0 0,-26 0,26 25,-25-25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15T16:23:42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15652 4837,'-25'0,"25"50,0 24,25-24,0-26,-25 26,0 0,25-26,0 1,-1-25,1 0,25 0,-1 0,1-25,0 25,-26-49,1 24,25-25,-25 1,-25-1,0 25,0-24,0 24,0 0,0 0,-75 25,26 0,-26 0,1 0,24 0,25 25,-24 0,24-25,0 25,25 0,-25-1,25 26,0 24,0 1,25-75,-25 25,25-25,25 0,24 0,-49 0,0 0,-1-25,1-25,-25 1,25 73,0 26,0 24,-25 1,24-50,-24 24,25-24,0-25,25 0</inkml:trace>
  <inkml:trace contextRef="#ctx0" brushRef="#br0" timeOffset="694.149">16272 4490,'75'0,"-1"0,0 0,1 0,-1 0,-49 0,25 0,-50 49,0-24,-25 25,-25-1,-24-24,24 25,25-26,-24-24,98 0,-49 25,50 0,0-25,-50 25,49-25,1 0,-25 0</inkml:trace>
  <inkml:trace contextRef="#ctx0" brushRef="#br0" timeOffset="1055.8635">17016 4936,'50'0,"24"0,-24 0,24 0,-24 0,-25 0,49-25,-24 1,24 24,-49-25,25 0</inkml:trace>
  <inkml:trace contextRef="#ctx0" brushRef="#br0" timeOffset="2317.0933">18257 4217,'0'0,"-25"0,-25 0,50 25,-49 24,24-49,0 50,25-1,0-24,0 25,0-25,0 24,0 1,0-1,0 1,0 0,0-26,0 51,0-1,-25-49,25 0,0 25,0-1,0-24,0 49,0-49,0 0,25 0,0 0,24-25,1 0,24 0,-24 0,24 0,-24-25,0 0,-50 0,0-49,0-1,-50 51,0-1,26 0,-26 25,0 0,1 0,-1 0,1 0,-1 0,25 0,-24 25,-1-25</inkml:trace>
  <inkml:trace contextRef="#ctx0" brushRef="#br0" timeOffset="3284.4936">18108 4316,'0'0,"49"0,-24 0,25 0,-25 25,-1 0,1 24,0-49,0 50,-25-25,0-1,0 1,0 0,0 0,0 0,-25-1,-25-24,50 25,-49 0,24 0,0-25,-49 25,49-1,0 1,0 0,-24-25,49 25,-50 0,25 0</inkml:trace>
  <inkml:trace contextRef="#ctx0" brushRef="#br0" timeOffset="4420.7936">18653 3994,'25'0,"0"0,25 0,24 0,1 0,-26 24,1 26,-25-25,-1 0,26-1,-25 26,0-25,-25 0,0 24,-75-24,26 0,-1-25,50 25,-50-25,-24 24,49 1,25 0,0 0,50-25,-25 0,24 0,26 0,-26 25,-49-1,50 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8:32:01.4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11212 15999,'0'50,"0"-1,0 1,0-25,25-1,0-24,49 0,1 0,-26 0,-24 0</inkml:trace>
  <inkml:trace contextRef="#ctx0" brushRef="#br0" timeOffset="495.6964">11559 15776,'0'-25,"-24"25,-1 25,0 0,25-1,-25 26,25 0,-25-1,1 1,24-25,-25-1,25 1,0 25,0-25,25 49</inkml:trace>
  <inkml:trace contextRef="#ctx0" brushRef="#br0" timeOffset="1855.5346">11609 15553,'-25'-50,"25"0,-25 26,-49 24,49 0,0 0,-24 0,24 24,0 26,25-25,-25 49,0 1,25-1,0-49,0 24,0 26,0-26,0 26,0-26,0-24,25 25,-25 24,25-49,0 0,-25 0,50-25,-26-25,26-25,0-49,24 0,0-25,-24 74,0-24,-26 24,1 1,0-1,-25 0,0 26,0 73,0 1,0-25,0 24,0-24,0 25,0-1,25 26,-25-51,25 26,-25 0,0-26,0 1,74-25,-24 0,-26 0,26-25</inkml:trace>
  <inkml:trace contextRef="#ctx0" brushRef="#br0" timeOffset="2398.8804">12378 15999,'25'0,"49"0,-49-25,49 0,-24 25,-25 0,49 0,-24 0,-25 0,24 0,1 0,-25 0,24 0</inkml:trace>
  <inkml:trace contextRef="#ctx0" brushRef="#br0" timeOffset="2902.5707">12899 15528,'0'25,"25"-1,-25 1,0 25,0-25,24 49,-24-24,0 24,0-49,0 24,0-24,0 25,0-1</inkml:trace>
  <inkml:trace contextRef="#ctx0" brushRef="#br0" timeOffset="4030.5161">13643 15925,'0'-25,"50"0,-1 0,1-24,-1-26,1-49,24-25,26-24,-26-51,0 76,1-1,-26 0,-24 50,-25 24,0 26,25-1,-25 0,0 26,0-26,0 0,0 26,0-26,0 0,-25 50,-24 0,-26 0,1 0,49 0,-25 0,1 0,24 0,0 50,0 24,1 1,24 74,-25-50,0 25,25 50,0-26,0-24,25 25,0-50,-1 26,1-26,0 0,-25 0,25 25,0-25,-1 1,1 48,0-48,0-26,-25 1,0-1,25 0,-1-49,1-25,-25-49,25 24,0 0,-25-49,0 24,0 25,0-25,0-24,0 49,0-24,-50-1,1 25,24 25,-25 0,1 0,-1 0</inkml:trace>
  <inkml:trace contextRef="#ctx0" brushRef="#br0" timeOffset="6999.7692">11162 17537,'0'0,"25"0,-25 25,0 49,0-49,25 25,0-1,0 26,-1-75,1 24,50-24,-1 0,-49 0,0-24,0-26,-25 25,0-24,0 24,0-25,0-24,0-1,0 26,0-26,-25 26,25 24,0-25,-25 25,25 1,-74 24,49 24,25 1,-25-25,0 25,25 0,0 0,-25-1,0 26,1-25,24 49,0-24,0-25,0 24,0-24,0 0,24 0,-24 0,25-1,-25-73,0-1,0 25,0-24,0-26,25 75,0 0,0 25,0 25,24 24,-24 1,25-51,-26 76,1-51,0 1,-25-1,25-49,0 0,24 0,-24 0</inkml:trace>
  <inkml:trace contextRef="#ctx0" brushRef="#br0" timeOffset="7566.8571">12105 17711,'25'0,"24"0,-24-25,0 25,49 0,-49-25,50 25,-1 0,-24 0,-25 0,24 0,-24-25</inkml:trace>
  <inkml:trace contextRef="#ctx0" brushRef="#br0" timeOffset="9038.4903">13271 17735,'25'0,"-25"-49,0-26,0 1,24-1,1 1,25-25,-1 0,1-1,0 1,-25 0,24 25,-24-26,-25 26,25 24,-25 1,0-1,0 1,0 24,-25-25,0 25,0 50,1 0,24 25,-25-1,25 1,0 24,0 1,0-1,0-24,0-1,0 26,0-26,0 1,0-1,0-24,0 25,0-1,0-24,0 25,0-1,0-24,0 25,0-1,0-24,0 50,0-26,25-24,-1 50,-24-26,25 1,-25-25,0 49,25-49,-25 0,25-1,0 1,-1-25,-24-25,25 25,0-24,-25-1,25-25,0-24,-25 24,0-24,0 24,0-24,0-1,0 50,0-24,0 24,-25-25,0 50,0 0,0 0,1 0,-1 0,-25 0,25 0</inkml:trace>
  <inkml:trace contextRef="#ctx0" brushRef="#br0" timeOffset="16718.3648">15503 5755,'0'24,"25"-24,25 0,24 0,1 0,-1 0,0 0,75 0,-74 0,24 0,0 0,0 0,0 0,1 0,-26 0,25 0,-24 0,-1 0,-24 0,24 0,1-24,-1-1,0 25,1-25,24 0,50 25,-50 0,25 0,-49 0,73 0,-73 0,-1 0,-24 0,24 0,-24 0,-1 0,1 0,0 0,24 0,25 0,-24 0,-1 0,25 0,-24 0,-26 0,1 0,-25 0,24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8:19:23.22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17140 8756,'25'-25,"50"25,-1 0,25 0,-24 0,-26 0,26 0,24 0,-25 0,-24 0,24 0,-24 0,-25 0,49 0,1 0,-1 0,-24 0,-26 0,51 0,-26 0,-24 0,25 0,24 0,-49 0,25 0,24 0,-24 0,24 0,1 0,-1 0,-49 0,24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7:13:54.52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14461 6821,'50'25,"49"0,-49 0,49 0,-24-1,-1-24,0 25,-24-25,0 0,-1 0,1 0,24 0,1 0,-1 0,-49 0,24 0,1 0,-25 0,24 0,-24 0,25 0,0 0,-26 0,51 0,-26 0,-24 0,25 0,-25 0,-1 0,51 0,-26 0,26 0,-50-25,49 1,-24 24,-1-25,1 25,24 0,-49 0,0-25,24 25,1-25,0 0,-25 0,24 1,1-1,-25-25,-25-24,0-1,0 26,0-1,0 1,0 24,0-50,0 51,-25 24,25-25,-25 0,-49 25,24-25,-25 0,51 25,-26 0,25-24,-24 24,-1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8:35:31.3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7070 5879,'24'0,"1"0,50 0,-26 0,26 0,-26 0,26 0,-1 0,-24 0,-25 0,24 0,26 0,-26 0,1 0,-1 0,-24 0,50 0,-1 0,-24 0,24 0,1 0,-26 0,1 0,-1 0,1 0,-25 0,24 0,1 0,0 0,-1 0,1 0,-25 0,24 0,-24 0,25 25,-1-1,26-24,-51 25,26-25,0 0,-26 0,26 25,-25-25,0 0,49 0,1 25,-1-25,0 25,-24-1,0-24,-1 25,-24-25,49 0,1 0,-50 25,-1-25,26 0,-25 0,24 0,-24 25,0-25,49 0,1 0,-1 0,-24 0,0 0,-1 0,-24-25,0 25,24 0,-24-25,25 25,-1-25,-24 1,0 24,0-25,0 25,-1 0,26-25,-50 0,50 0,-1 25,-49-24,50-1,-1 0,-24 0,0 0,0-24,0 49,-25-50,24 0,1-24,0 24,-25 1,0-1,0 25,0-49,0 0,0 24,-25 25,25 0,-25-24,1 49,-26-50,50 25,-50 1,-24-1,0-25,-26 1,26-1,-25 0,49 25,-24 1,-1-1,26 0,24 25,-50 0,1-25,-25 25,0-25,-1 1,1-1,-25 0,-25 0,-24 0,24 1,25-1,25 0,-50-25,50 50,49-24,-49 24,24-25,1 0,-25 25,24 0,-74 0,75 0,-50 0,25 0,0 0,-1 0,1 0,25 0,49 0,-49 0,-1 0,50 0,-24 0,-1 0,0 0,1 0,-26 0,51 0,-26 0,-24 0,24 0,25 0,0 25,1 0,-1-1,0-24,0 25,0 0,1 25,-1-50,25 49,-25-24,0 0,0 24,1-49,24 75,0-50,0-1,0 1,-25 0,0 0,25 25,-25-50,25 24,0 1,0 0,-25 0,25 0</inkml:trace>
  <inkml:trace contextRef="#ctx0" brushRef="#br0" timeOffset="8327.6917">11212 4118,'0'49,"0"26,0-1,25-74,-25 25,25 0,-1-25,1 0,25 0,-25-50,-25 25,25-24,-25-1,0 0,0-24,0 49,0-24,0-26,0 26,0 24,0 0,-25 25,-25-25,50 50,0 0,0 24,25 26,25-1,-26 1,1-26,0 50,0-24,24-26,-24 26,-25-50,25 24,-25 1,0 24,0-49,25 0,0 24,-1-49,-24 25,50-25</inkml:trace>
  <inkml:trace contextRef="#ctx0" brushRef="#br0" timeOffset="9053.7447">12055 4018,'50'0,"-25"0,49 0</inkml:trace>
  <inkml:trace contextRef="#ctx0" brushRef="#br0" timeOffset="9471.498">12031 4142,'74'0,"-24"0,24 0</inkml:trace>
  <inkml:trace contextRef="#ctx0" brushRef="#br0" timeOffset="9942.2152">12626 3944,'25'0,"-25"25,0 24,0-24,0 50,0-1,0-49,0 24,0 1,0-25,0 24</inkml:trace>
  <inkml:trace contextRef="#ctx0" brushRef="#br0" timeOffset="10317.507">12849 4043,'0'25,"0"0,0 24,0 26,0-26,0-24,0 25,0-1</inkml:trace>
  <inkml:trace contextRef="#ctx0" brushRef="#br0" timeOffset="10943.256">12427 3894,'25'-49,"-25"24,25 25,0-25,0 0,0 1,-1 24,1 0,50 0,-26 0,26 0,-26 0,26 24,-1 1,-24-25,-26 0,1 25,25-25,-50 25,25-25,-1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24T18:23:48.43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5333 4986,'0'-50,"0"25,0-24,25 24,-25 0,0 0,0 50,0 0,0 25,0-26,0 1,0 0,0 25,0-26,0 1,0 25,25-25,0-25,-25 49,25-24,-25 0,0 24,-25-24,0-25,-25 0,75 0,50 0,-26 0,-24 0,25 0,-50 25,-25-25,-50 0</inkml:trace>
  <inkml:trace contextRef="#ctx0" brushRef="#br0" timeOffset="29774.5605">13544 5135,'25'0,"49"0,0 0,-49-25,0 25,0 0,0 0,24-25,1 0,-1 0,-24 1,0-1,0 25,-25-25,0-49,0 24,-25-25,-25 51,1-1,24 25,-25 0,-24 0,49 0,-24 0,24 25,0-25,25 49,-25-24,25 0,-25 25,1-1,24-24,0 25,-25 24,25-49,0 24,0 1,0-25,0 24,0 26,0-26,0-24,25 25,-1-25,1-25,50 0,-26 24,1 1,-25-25,-1 0,26 0,24 0,-24 0,0 0,-1-25,1 1,-25-1,-1 0,26 25,-50-25,25 25,24-25</inkml:trace>
  <inkml:trace contextRef="#ctx0" brushRef="#br0" timeOffset="30583.2429">14313 4018,'0'75,"0"-50,0 24,0-24,24 25,1-1,-25 1,25-1,-25-24,25 25,24-25,-24-1,25-24,24 0,1 0,-26 0,26-24,-1-26,-24 0,-1 1,-49 24,0 0,0 0</inkml:trace>
  <inkml:trace contextRef="#ctx0" brushRef="#br0" timeOffset="31101.7915">14263 3721</inkml:trace>
  <inkml:trace contextRef="#ctx0" brushRef="#br0" timeOffset="32014.612">15032 3795,'-25'0,"0"25,25 25,0 24,0-24,0 24,-24-49,24 24,0 1,0-25,0 0</inkml:trace>
  <inkml:trace contextRef="#ctx0" brushRef="#br0" timeOffset="32938.594">15404 3845,'-25'-25,"0"25,25 25,0 49,0-24,0-25,0 49,0 0,0-24,0 0,0-1,0 1</inkml:trace>
  <inkml:trace contextRef="#ctx0" brushRef="#br0" timeOffset="33983.5796">14784 3944,'-25'-25,"25"-49,0 24,0-24,0 49,0-25,0 25,75 25,-26 0,-24 0,25 0,-1 25,-24 0,25 0,-1-25,26 0,-51 0,26 0,24 0,-24 0,0 0,24 25,0 0,-49-25,25 0,0 0,-26 0,26 24,-25 1,0-25,49 0</inkml:trace>
  <inkml:trace contextRef="#ctx0" brushRef="#br0" timeOffset="37614.1336">15751 4862,'75'0,"-50"0,24 0,1 0,-1 0,26 0</inkml:trace>
  <inkml:trace contextRef="#ctx0" brushRef="#br0" timeOffset="38096.4248">15602 5184,'75'0,"-1"0,1 0,-50 0,24 0,-24 0,0 0,0 0</inkml:trace>
  <inkml:trace contextRef="#ctx0" brushRef="#br0" timeOffset="39479.2807">16570 5035,'-50'0,"-24"0,24 0,-24 25,74 0,-50 0,25-25,1 49,24 1,0-25,0 24,0 1,0 0,24-26,1 1,0 0,0-25,24 0,1 0,24 0,1 0,24 0,-74 0,25 0,24-25,-24 0,-50 1,0-1,24 0,1 0,-25 0,-25 25,-49 0,49 0,0 25,25 50,0-51,0 26,0 24,25-24,25-25,24-25,-24 0,24 0,-24 0,-1 0,-24-25,25 0,-25 0,-1 25,-24-49,25 24,-25 0,25 0,-25 1,0-1,-25 0,0 25,-49 0,0 0,49 0,-25 0,1 0,-1 0,-24 0</inkml:trace>
  <inkml:trace contextRef="#ctx0" brushRef="#br0" timeOffset="40197.771">17885 5135,'-75'0,"1"0,24 24,25 1,25 0,0 49,25-74,0 50,-25-25,25-25,49 25,-49-1,25-24,-26 25,-48 0,-1-25,25 25,-25-25,0 25,0-1,1-24</inkml:trace>
  <inkml:trace contextRef="#ctx0" brushRef="#br0" timeOffset="40887.8602">18405 5110,'0'49,"0"26,0-50,0 49,0-24,0-26,0 26,25-25</inkml:trace>
  <inkml:trace contextRef="#ctx0" brushRef="#br0" timeOffset="41406.5023">18753 4961,'24'74,"-24"-49,0 50,25-1,-25-24,0-1,25 1,0-1,-25-24</inkml:trace>
  <inkml:trace contextRef="#ctx0" brushRef="#br0" timeOffset="42266.5425">18133 5085,'-25'-25,"25"-24,0 24,0 0,0-25,25 1,-1 24,-24-25,0 1,0 24,25 0,0 0,0 25,24 0,26 0,-50 0,24 0,26 0,-1 0,-49 0,24 0,-24 0,50 0,-26 0,-24 0,25 0,24 0,-49 0</inkml:trace>
  <inkml:trace contextRef="#ctx0" brushRef="#br0" timeOffset="44590.3917">17612 4614,'0'-25,"0"-25,24 25,1-24,25-1,-25 1,-25 24,0-25,0 25</inkml:trace>
  <inkml:trace contextRef="#ctx0" brushRef="#br0" timeOffset="45118.3146">17860 4539,'25'0,"-1"0,-24-49,0-1,0-24,0 24,50 0,-25 1</inkml:trace>
  <inkml:trace contextRef="#ctx0" brushRef="#br0" timeOffset="45677.6926">17463 3969,'25'0,"-1"-25,26 25,0 0,-1 0,1 0,0 0,-50-25</inkml:trace>
  <inkml:trace contextRef="#ctx0" brushRef="#br0" timeOffset="46626.6391">18108 3894,'25'-24,"-25"-1,24-25,1 1,25-1,-25 0,-1 25,1-24,-25-1,25 1,0 49,0-25,-50 25,25 49,0 51,-25-76,25 76,0-51,0 26,0-50,0 24,0 1,0-25,0-1,0 1,25 25,-25-25,25-1,-25 26,0-25,24 0</inkml:trace>
  <inkml:trace contextRef="#ctx0" brushRef="#br0" timeOffset="48029.2819">19497 5060,'25'0,"24"0,1 0,-1 0,1 0,24 0,1 0,-50 0</inkml:trace>
  <inkml:trace contextRef="#ctx0" brushRef="#br0" timeOffset="48723.9169">19670 4887,'0'49,"0"26,0-51,0 26,0 0,0-26,0 26,0 0,0-26,0 26</inkml:trace>
  <inkml:trace contextRef="#ctx0" brushRef="#br0" timeOffset="49385.2302">20092 4887,'0'24,"0"26,0-25,25 24,-25 1,25-25,0 0,-1 24,1-24,25-25,24 0,1 0,-26-25,26 0,-26 1,1 24,-25-25</inkml:trace>
  <inkml:trace contextRef="#ctx0" brushRef="#br0" timeOffset="49789.0436">20142 4514</inkml:trace>
  <inkml:trace contextRef="#ctx0" brushRef="#br0" timeOffset="50572.8971">20563 4738,'0'0,"-24"0,-1 24,0 1,25 0,0 25,0-25,25 24,0-49,-1 50,26-25,24 24,1-24,-26 25,26-26,-25 1,-1 0,-24 25,-25-26,0 1,-25 0,0 0,25 0,-24-25,-26 0,0 0,25 0</inkml:trace>
  <inkml:trace contextRef="#ctx0" brushRef="#br0" timeOffset="51051.5313">21010 4986,'25'74,"0"1,-1-75,-24 49,25-24,50-25,-26 0,1 0</inkml:trace>
  <inkml:trace contextRef="#ctx0" brushRef="#br0" timeOffset="51454.2849">21060 4614</inkml:trace>
  <inkml:trace contextRef="#ctx0" brushRef="#br0" timeOffset="52318.045">21357 4812,'25'25,"0"0,-25 24,0 26,25-1,-1-49,1-50,-25 0,25 1,-25-26,25 50,0 0,24 0,-24 50,-25-26,25 1,0 0</inkml:trace>
  <inkml:trace contextRef="#ctx0" brushRef="#br0" timeOffset="52798.7559">21928 4688,'0'-25,"0"75,24 24,1-24,-25 0,0-1,25 1,-25-25,0 24,25-24</inkml:trace>
  <inkml:trace contextRef="#ctx0" brushRef="#br0" timeOffset="53272.5438">22250 4762,'25'0,"-25"25,0 50,0-26,0 26,0-50,25 24,-25 26</inkml:trace>
  <inkml:trace contextRef="#ctx0" brushRef="#br0" timeOffset="55013.7942">21630 4614,'50'0,"-26"0,1-25,0 0,25-25,-26 50,1-24,0 24,25 0,-1 0,1 0,0 0,-1 0,-24 0,49 24,1 26,-1-25,1 0,-51-1,26-24,0 0</inkml:trace>
  <inkml:trace contextRef="#ctx0" brushRef="#br0" timeOffset="55869.7278">21357 3944,'-25'-25,"1"25,-1 0,25 25,-50 25,25-50,25 49,-24-24,-1 0,25 24,-25 1,0-50,25 50</inkml:trace>
  <inkml:trace contextRef="#ctx0" brushRef="#br0" timeOffset="56662.0398">21605 3820,'25'25,"-25"0,-25-1,0 1,1 50,24-51,-25 1,0 0,25 25,-25-26,25 26,0 0</inkml:trace>
  <inkml:trace contextRef="#ctx0" brushRef="#br0" timeOffset="58166.9572">21308 3026,'-25'0,"0"0,0 25,0 0,25 0,0 49,0 0,0-24,0 24,0 1,0-50,25-25,0 24,-25 1,74-25,1 0,-50 0,49 0,-24 0,-1 0,1 0,-1 0,-24-25,0-24,-25 24,0-49,0-1,0 26,-25 24,0-25,25 25,-24-24,-1 24,0 0,-49 25,24 0,-24 0,-1 0,1 0</inkml:trace>
  <inkml:trace contextRef="#ctx0" brushRef="#br0" timeOffset="182878.8908">10170 11385,'50'0,"-25"0,24-24,26-26,-50 25,49-24,0-26,26-24,-26-25,0 25,26-25,-100 74</inkml:trace>
  <inkml:trace contextRef="#ctx0" brushRef="#br0" timeOffset="183311.625">10741 10170,'-75'372,"75"-298,75-520,-150 1016,75-470,0 24,0-25,0 0,0 0,0-24,0-26,0 1,0 24,0-49,0 25,0-1,0-24,25 25,-25 24,0-49,25-25,0-25,24-24,1 24,49-25,-24 1,-26 24</inkml:trace>
  <inkml:trace contextRef="#ctx0" brushRef="#br0" timeOffset="183826.0886">11187 11460,'0'25,"0"24,0 1,0-25,0 24,25-24,25-25,-1 0,1 0,-25 0,49 0</inkml:trace>
  <inkml:trace contextRef="#ctx0" brushRef="#br0" timeOffset="184181.8657">11212 10964,'0'-25</inkml:trace>
  <inkml:trace contextRef="#ctx0" brushRef="#br0" timeOffset="184681.3423">11733 11361,'0'24,"0"51,0-26,0 1,0 24,0 1,25-100,-25 0</inkml:trace>
  <inkml:trace contextRef="#ctx0" brushRef="#br0" timeOffset="184969.0818">11956 11509,'124'224,"-248"-448,273 448,-99-224,24-25,0 0,26 0,-26-24</inkml:trace>
  <inkml:trace contextRef="#ctx0" brushRef="#br0" timeOffset="185162.9623">12651 11534,'0'0,"49"50</inkml:trace>
  <inkml:trace contextRef="#ctx0" brushRef="#br0" timeOffset="186030.1373">12651 11609,'49'0,"-24"24,0 26,-25 24,0 1</inkml:trace>
  <inkml:trace contextRef="#ctx0" brushRef="#br0" timeOffset="188394.6054">10989 12179,'0'50,"0"-1,0-24,0 50,0-26,25-24,-1 0,-24 0,25-25,0-25</inkml:trace>
  <inkml:trace contextRef="#ctx0" brushRef="#br0" timeOffset="188692.424">11411 12278,'99'224</inkml:trace>
  <inkml:trace contextRef="#ctx0" brushRef="#br0" timeOffset="189549.9224">11113 12452,'0'-25,"49"-24,1-1,0-24,24-1,1 1,-1 24,0 0,1 50,-26 0,-24 75,-25-26,0 1,0 0,0-1</inkml:trace>
  <inkml:trace contextRef="#ctx0" brushRef="#br0" timeOffset="190526.277">11907 12303,'24'0,"1"0,25 0,-25 0,-1-25,51 25,-1 0,1 0,-1 0,-24 0,-1 0,-24 0,-50 0,-49 0,24 0,25 0,-49 0,24 25,1-25,74 0,24 0,26 0,-1-25,-24 25,24-24,-24 24,-25 0,-1-25,-24 0,-74 0,-1 0,26 0,-1 1,1-1,-26 0,50 0,-49 0,49 1</inkml:trace>
  <inkml:trace contextRef="#ctx0" brushRef="#br0" timeOffset="191714.3734">13246 12452,'0'-50,"0"1,0 24,0-25,0-24,0 49,-74 25,24 0,25 0,-24 0,-26 0,50 0,1 0,-26 0,25 75,25-51,0 1,0 0,0 25,50-26,-1-24,26 0,-1 0,1 0,-51 0,51-24,-26 24,1-25,-50 0,25 0,0 25,-1-25,-24 1,0-1,25 0,0 0,0 25,49 0,-49 25,0-25,25 50,-1-26,1 26,-50-25,0 0,0-1,-50-24,-24 0,49 0,-49 0,24 0,25 0,-49 0,49 0</inkml:trace>
  <inkml:trace contextRef="#ctx0" brushRef="#br0" timeOffset="193286.2986">13643 10666,'-25'0,"0"0,1 25,-1 24,25 1,0 0,-25 24,25 0,0 1,-25 24,25-24,0-1,0 0,0 26,25-26,0-24,-25 24,25 0,-1 1,-24-50,25 24,0 1,-25-25,25-25</inkml:trace>
  <inkml:trace contextRef="#ctx0" brushRef="#br0" timeOffset="194321.3496">13916 11782,'25'-25,"-25"-24,0-1,0 1,24-51,-24 1,0-25,0-25,0 75,25-1,-25 26,0-1,0 100,25 24,0 1,-25-26,0 26,0-26,25 1,-25 0,0-1,0 1,24-25,-24 24,0 1,0-25,0 24,0 1,0-25,0 49,0 0,25-24,0-25</inkml:trace>
  <inkml:trace contextRef="#ctx0" brushRef="#br0" timeOffset="194958.024">14362 11509,'25'0,"49"0,-24 0,0 0,-1 0</inkml:trace>
  <inkml:trace contextRef="#ctx0" brushRef="#br0" timeOffset="195448.3191">14486 11212,'25'25,"0"24,0 1,-25-25,0 49,0-24,0-26,0 26,0 0,0-26,0 26,25-25,-1-25</inkml:trace>
  <inkml:trace contextRef="#ctx0" brushRef="#br0" timeOffset="199847.7015">15379 11162,'25'0,"0"0,24-25,-24-24,25-1,-25-24,24 24,-24 25,0-24,0 24,0 0,-25 0,49 25,-49 25,0 49,0-24,0 24,0 1,0-1,0-24,0 24,0-49,0 0,0 49</inkml:trace>
  <inkml:trace contextRef="#ctx0" brushRef="#br0" timeOffset="200541.1463">15181 11534,'49'0,"1"0,0 0,-26 0,51 0,-26 0,1 0,24 0,-24 0,-25 0,49 0,1 0,-26 0,1 0,24 0,-24 0,-25 0,24 0,1 0,-25 0,49 0,1 0</inkml:trace>
  <inkml:trace contextRef="#ctx0" brushRef="#br0" timeOffset="201925.6201">15528 11906,'25'0,"0"0,-1 0,-24 75,25-26,0-24,-25 25,0-1,0-24,0 25,0-25,0-1,0-48,0-26,0 0,25 1,-25 24,25-25,0 25,-1 1,26 24,0 0,-26 24,-24 1,25 0,0 25,0-1,-25-24,0 25,0 24,25-49</inkml:trace>
  <inkml:trace contextRef="#ctx0" brushRef="#br0" timeOffset="202973.598">16322 10294,'25'50,"-1"-26,1 26,25 24,-1 1,-24-1,0-24,25 24,-26 1,1-1,0-24,0-26,0 51,0-26,-1 26,-24-1,0-49,0 25,25 24,-25-49,0 25,0-1,0 1,0 24,0 1,0-1,0-24,0 24,-25-24,1 24,-1-24,0 24,0 1,0-1,25 0,0-24,-25 24,25-24,0-25</inkml:trace>
  <inkml:trace contextRef="#ctx0" brushRef="#br0" timeOffset="204484.8652">16992 10071,'0'49,"0"-24,0 25,0-25,0 49,0-24,0 24,0-49,0 24,0-98,0 24,0-49,0 24,0 25,0-24,0-1,0 25,24-49,-24 49,50 0,24 25,1 0,-26 0,-24 0,0 0,0 25,0 0,-1 0,1-1,-25 1,0 25,0-1,0-24,0 50,0-51</inkml:trace>
  <inkml:trace contextRef="#ctx0" brushRef="#br0" timeOffset="205263.0264">17562 11361,'74'0,"-49"0,25 0,0 0,-1 0,26 0,-1 0,0 0,-24 0</inkml:trace>
  <inkml:trace contextRef="#ctx0" brushRef="#br0" timeOffset="205757.7658">17761 11708,'49'0,"26"0,-1-25,-24 25,-26 0,1-25,25 25,-1 0</inkml:trace>
  <inkml:trace contextRef="#ctx0" brushRef="#br0" timeOffset="212974.2037">19001 10418,'-25'25,"0"-25,0 49,-49 26,24 24,1-25,-1 75,0-50,-24 50,49 25,0 0,-24-1,-1-24,50-25,0-25,0-24,0-26,0 26,0-1,0 1,25-26,0 26,0-1,-1-24,1-1,0-24,0 25,0-1</inkml:trace>
  <inkml:trace contextRef="#ctx0" brushRef="#br0" timeOffset="214069.7488">19100 11832,'0'-25,"0"-49,0 49,0-50,25 1,0-25,-1 74,-24-25,25-24,0 49,-25-24,0 24,0 74,0-24,0 25,0 49,0-25,0 26,-25-51,0 26,25-1,0 0,-24 1,24-50,-25 24,25 26,0-51,0 26,0 0,0-1,0 1</inkml:trace>
  <inkml:trace contextRef="#ctx0" brushRef="#br0" timeOffset="215772.8738">19919 11038,'24'-25,"1"25,-25-25,0-24,0 24,0-25,0 1,0 24,0-49,0 49,-25 25,-24 0,-26 0,1 0,-1 0,51 0,-1 0,-25 0,1 0,-1 0,50 74,0-24,0 24,25-49,24 0,-24 0,25-1,-1 1,1 0,-25-25,24 0,26 0,-25 0,24 0,-49 0,0-25,-1 0,26 1,-25-26,24 25,-24-24,25 24,-1-25,-24 50,0-49,-25 24,25 25,0 0,-25-25,24 0,1 25,0 0,25 0,24 25,0 25,-24-26,-25 26,24-25,-24 0,25-1,-25 26,-25-25,-25 0,0-1,-25 1,1 0,-26 0,51 0,-26-25,0 24,1-24,-1 0,-24 0,-1 0,1 0</inkml:trace>
  <inkml:trace contextRef="#ctx0" brushRef="#br0" timeOffset="216494.268">21109 10468,'25'49,"0"26,-25-1,0 25,25 25,-1 50,-24 0,0-1,0 1,0-1,0-24,0-25,0-25,-24-49,24 25,-25 24,0-25,-25 1,-24-1,-25 25,-25 25,24-49,-24 24,-24-25,73-24,26-1,-1-24,25 0</inkml:trace>
  <inkml:trace contextRef="#ctx0" brushRef="#br0" timeOffset="232337.073">21407 11609,'74'0,"-24"0</inkml:trace>
  <inkml:trace contextRef="#ctx0" brushRef="#br0" timeOffset="232760.62">21754 11658,'50'0,"24"0,0 0</inkml:trace>
  <inkml:trace contextRef="#ctx0" brushRef="#br0" timeOffset="233293.316">21580 11931,'0'0,"75"0,24 0,0 0,-49 0,24 0,1 0,-50 0,24 0</inkml:trace>
  <inkml:trace contextRef="#ctx0" brushRef="#br0" timeOffset="234680.8909">22275 11857,'25'0,"0"0,-1-25,26 25,0-25,-1 25,26-25,-1 0,0-24,-24 24,24 0,1 25,-50 0,-25-25,24 1,1-1,-25-25,0 25,0 1,-25-1,25-25,-24 50,-1-25,0 1,25-1,-50 25,-24 0,24 0,1 0,-26 0,1 0,49 25,-49-25,24 24,1 1,24 0,-25 0,25-25,25 25,0 24,0 1,0-1,0 26,0-1,0-49,0 25,0 24,0-24,0 24,0-24,0-26,0 26,0 25,25-26,25 1,-25-1,24-24,-49 0,25 25,0 24,0-74,-1 0,51 0,-1 0,-24 0,24 0,-49 0,0 0,0 0,24-25,-24 0,0 1,0 24,24 0,-24-25,0 0,0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8:41:56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25376 0,'24'0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24T17:17:38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8012 12030,'50'0,"-25"0,-1 0,26 0,-25-25,25 1,-26 24,1-25,0 0,0 25,0-25,-1 25,1-25</inkml:trace>
  <inkml:trace contextRef="#ctx0" brushRef="#br0" timeOffset="888.542">8260 12229,'25'0,"25"0,24 0,1 0,-26 0,1-25,-25 0</inkml:trace>
  <inkml:trace contextRef="#ctx0" brushRef="#br0" timeOffset="2913.3355">8930 11385,'25'-24,"0"-1,-25 0,49-25,1 1,24-1,1-24,-26 24,-24 0,0 26,0-1,0-25,-25 25,0-24,0 24,0 0,-25 25,-50 0,26 0,-26 0,50 50,1-1,24 1,0 24,0 1,0-1,0-49,24 25,1-25,0 49,-25-24,0-1,25-24,0 25,-25-1,49-49,-24 0,-25-25,25 1,0-1,0 0,-25 0,24 25,-24-25,0 100,0-1,25-74,25 0,24 0,-49 0,0 0,0-25,24 1,-49-1,50 0,-25 0,-1 0,1 25,0-24,0-1,-25 0,0-25,0 1,-50 24,25 25,-24 0,-1 0,-24 0,-1 0,51 0,-1 0,0 25,-25 0,26-1</inkml:trace>
  <inkml:trace contextRef="#ctx0" brushRef="#br0" timeOffset="4577.9156">10096 11237,'0'-25,"0"99,0-24,0-25,49-25,26 0,-1 0,-49 0,-25-50,0-24,0 49,-25 25,-24 0,-1 0,0 0,50 74,0-49,0 25,0-26,0 26,0 0,25-50,0-25,0 0,0 0,-1 0,1 1,-25 98,0-49,-25 49,25 1,-24-1,24-24,-25-1,0 26,25-1,-25-24,25-26,0 26,-25 0,1-26,24 51,-25-50,0 0,-25-25,26-25,-1 0,0-25,0 1,25-26,0 26,25 24,49 25,1-25,24 0,25 0,0-24,-49-1,-26-24,26 24,-51 25,1 1</inkml:trace>
  <inkml:trace contextRef="#ctx0" brushRef="#br0" timeOffset="5209.7356">10741 11633,'0'50,"0"0,-25-1,25 1,0-1,0 1,-25-25,25-50,25-25</inkml:trace>
  <inkml:trace contextRef="#ctx0" brushRef="#br0" timeOffset="6167.9414">11014 11708,'0'25,"0"-1,0 1,49-25,-24 25,-25 0,0 0,0-1,0 1,-25 0,0-25,25 25,-49-25,24 0,25-25,-25 0</inkml:trace>
  <inkml:trace contextRef="#ctx0" brushRef="#br0" timeOffset="7120.3571">11088 11757,'25'-24,"-25"-1,-25 25,0-25,25-25,25 50,25 0,24 0,0-24,-24-1,-25 25</inkml:trace>
  <inkml:trace contextRef="#ctx0" brushRef="#br0" timeOffset="19649.4591">11485 10988,'74'0,"-24"0,24 0,-24 0,-25 25,0 0,-25 0,24 24,1 1,-25-25,0 0,0 0,0-1,0 1,-25 0,1-25,-26 25,25 0,0-25,25 24,-24 1,24 0,0 49,0-49,24-25,51 0,-26 0,26 0,-1 0,-49 25</inkml:trace>
  <inkml:trace contextRef="#ctx0" brushRef="#br0" timeOffset="20544.6259">12080 11013,'50'0,"24"0,-24 0,-25 25,-25 0,24 0,1-1,0 1,-25 0,0 25,-25-25,0-25,1 0,-26 24,50 1,-50 0,26 0,-1 0,25 49,0-49,0 0,25-1,-1 1,1 0,0 25,25-26,-1-24,26 0</inkml:trace>
  <inkml:trace contextRef="#ctx0" brushRef="#br0" timeOffset="21409.3351">12676 11013,'0'25,"0"25,0-1,0-24,0 50,24-51,1-24,0 0,49 0,1 0,-50 0,49 25,-24 0,-1 25,-24-26,25 26,-50-25,0 24,0-24,-50-25,25 25,0-25,-24 0,24 0,-25 0,26 0,-26 0,25 0</inkml:trace>
  <inkml:trace contextRef="#ctx0" brushRef="#br0" timeOffset="22576.1465">12750 10889,'0'50,"0"24,0-49,0 0,-25 0,50-25,25 0,-26 0,26 0,0-25,24 25,-74-25,25 25,0 0,24 0,26 0,-1 0,-24 0</inkml:trace>
  <inkml:trace contextRef="#ctx0" brushRef="#br0" timeOffset="23128.8074">12353 10666,'0'-25,"25"0,24 25,1-24,-25 24,0-25,24 0,51-25,-1 26,25-26,-25 25,-74-24</inkml:trace>
  <inkml:trace contextRef="#ctx0" brushRef="#br0" timeOffset="23624.8439">12800 10765,'49'-49,"-24"24,49-25,1 50,-1-25,-49 25,25 0,-1 0,-24 0</inkml:trace>
  <inkml:trace contextRef="#ctx0" brushRef="#br0" timeOffset="24168.7186">13593 9897,'-24'0,"-1"25,25 0,0 49,-25 1,25-26,0 1,0-1,-25-24,25 0</inkml:trace>
  <inkml:trace contextRef="#ctx0" brushRef="#br0" timeOffset="25088.3553">13742 9996,'25'0,"-25"50,0 24,0-49,0 25,0-25,0-1,0 1,50-25,-26 0,-24-25,75 25,-50 0,24 0,1 25,-25 0,-1 0,1 24,25-24,-25 0,-25 0,-50 0,-24-25,24 24,25-24,-24 0,-1 0,0 0,26-24</inkml:trace>
  <inkml:trace contextRef="#ctx0" brushRef="#br0" timeOffset="25792.9481">13841 10021,'25'-25,"0"25,49 0,-49 0,25 0,-1 0,1 0,-25 0</inkml:trace>
  <inkml:trace contextRef="#ctx0" brushRef="#br0" timeOffset="26816.7501">14362 9847,'25'-24,"-25"-1,25 0,0 0,-1 25,51 0,-1 0,-49 0,25 0,-25 0,-25 25,0 0,0 24,-25-49,25 25,-25 0,0-25,0 25,25 0,-49-25,-1 0,25 24,-49-24,-1 0,75 25,-24 0,24 0,0 0,74-25,-49 0,24 0,1 0,-25 0,25 0,-1 0,1 25,-25-1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F21B3-A4B2-47F9-BA20-2CBE578468C3}" type="datetimeFigureOut">
              <a:rPr lang="ru-RU" smtClean="0"/>
              <a:t>24.11.2019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4BFD5-4CEC-4C31-98A2-F98E0C13C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397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CC9E2-8C28-4660-9B0E-1B40B64FC1EB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601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CC9E2-8C28-4660-9B0E-1B40B64FC1EB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293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CC9E2-8C28-4660-9B0E-1B40B64FC1EB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293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95CF4-777E-41BF-883F-0B00B2A8C380}" type="datetime1">
              <a:rPr lang="ru-RU" smtClean="0"/>
              <a:t>24.11.2019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911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85B2-0C88-4FBA-A00F-35A3E23BF65C}" type="datetime1">
              <a:rPr lang="ru-RU" smtClean="0"/>
              <a:t>24.11.2019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4296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BEF5-0223-42A6-B8D0-E6FB7C156EDF}" type="datetime1">
              <a:rPr lang="ru-RU" smtClean="0"/>
              <a:t>24.11.2019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65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0F5FA-C7C1-465C-926C-6511D1A3211D}" type="datetime1">
              <a:rPr lang="ru-RU" smtClean="0"/>
              <a:t>24.11.2019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13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B77FD-2690-498A-95C0-5DE8F6320EA5}" type="datetime1">
              <a:rPr lang="ru-RU" smtClean="0"/>
              <a:t>24.11.2019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57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0D4F-5B37-447A-AD93-A02C6E3B5981}" type="datetime1">
              <a:rPr lang="ru-RU" smtClean="0"/>
              <a:t>24.11.2019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633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AB914-4BA9-4172-8802-68FD888CDF0D}" type="datetime1">
              <a:rPr lang="ru-RU" smtClean="0"/>
              <a:t>24.11.2019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638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860E-8602-4011-A48A-F4A7BBED4F52}" type="datetime1">
              <a:rPr lang="ru-RU" smtClean="0"/>
              <a:t>24.11.2019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175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0C4B-AB06-4CB7-92CD-522DFBC7AC08}" type="datetime1">
              <a:rPr lang="ru-RU" smtClean="0"/>
              <a:t>24.11.2019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01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1201A-078D-4E4D-8E84-8CA6C6E19D38}" type="datetime1">
              <a:rPr lang="ru-RU" smtClean="0"/>
              <a:t>24.11.2019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632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1BCC-E3EA-4D41-9643-FD160C8E3A48}" type="datetime1">
              <a:rPr lang="ru-RU" smtClean="0"/>
              <a:t>24.11.2019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10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5EDA3-1120-4C62-8966-5028566151C3}" type="datetime1">
              <a:rPr lang="ru-RU" smtClean="0"/>
              <a:t>24.11.2019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888A8-8D59-443D-8921-06489A07DE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8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emf"/><Relationship Id="rId4" Type="http://schemas.openxmlformats.org/officeDocument/2006/relationships/customXml" Target="../ink/ink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emf"/><Relationship Id="rId4" Type="http://schemas.openxmlformats.org/officeDocument/2006/relationships/customXml" Target="../ink/ink9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customXml" Target="../ink/ink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5.emf"/><Relationship Id="rId5" Type="http://schemas.microsoft.com/office/2007/relationships/hdphoto" Target="../media/hdphoto11.wdp"/><Relationship Id="rId10" Type="http://schemas.openxmlformats.org/officeDocument/2006/relationships/customXml" Target="../ink/ink12.xml"/><Relationship Id="rId4" Type="http://schemas.openxmlformats.org/officeDocument/2006/relationships/image" Target="../media/image23.png"/><Relationship Id="rId9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customXml" Target="../ink/ink13.xml"/><Relationship Id="rId4" Type="http://schemas.microsoft.com/office/2007/relationships/hdphoto" Target="../media/hdphoto1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5" Type="http://schemas.openxmlformats.org/officeDocument/2006/relationships/customXml" Target="../ink/ink15.xml"/><Relationship Id="rId4" Type="http://schemas.openxmlformats.org/officeDocument/2006/relationships/image" Target="../media/image250.emf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customXml" Target="../ink/ink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microsoft.com/office/2007/relationships/hdphoto" Target="../media/hdphoto14.wdp"/><Relationship Id="rId7" Type="http://schemas.openxmlformats.org/officeDocument/2006/relationships/customXml" Target="../ink/ink1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customXml" Target="../ink/ink20.xml"/><Relationship Id="rId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emf"/><Relationship Id="rId2" Type="http://schemas.openxmlformats.org/officeDocument/2006/relationships/hyperlink" Target="http://www.cleverstudents.ru/line_and_plane/canonical_equation_of_line_on_plan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40.emf"/><Relationship Id="rId4" Type="http://schemas.openxmlformats.org/officeDocument/2006/relationships/customXml" Target="../ink/ink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openxmlformats.org/officeDocument/2006/relationships/image" Target="../media/image44.em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230.emf"/><Relationship Id="rId4" Type="http://schemas.openxmlformats.org/officeDocument/2006/relationships/customXml" Target="../ink/ink26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6.png"/><Relationship Id="rId7" Type="http://schemas.openxmlformats.org/officeDocument/2006/relationships/customXml" Target="../ink/ink2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emf"/><Relationship Id="rId5" Type="http://schemas.openxmlformats.org/officeDocument/2006/relationships/customXml" Target="../ink/ink28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emf"/><Relationship Id="rId3" Type="http://schemas.microsoft.com/office/2007/relationships/hdphoto" Target="../media/hdphoto16.wdp"/><Relationship Id="rId7" Type="http://schemas.openxmlformats.org/officeDocument/2006/relationships/customXml" Target="../ink/ink30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17.wdp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customXml" Target="../ink/ink33.xml"/><Relationship Id="rId4" Type="http://schemas.openxmlformats.org/officeDocument/2006/relationships/image" Target="../media/image1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customXml" Target="../ink/ink3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6.png"/><Relationship Id="rId7" Type="http://schemas.openxmlformats.org/officeDocument/2006/relationships/customXml" Target="../ink/ink38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customXml" Target="../ink/ink37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customXml" Target="../ink/ink39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emf"/><Relationship Id="rId4" Type="http://schemas.openxmlformats.org/officeDocument/2006/relationships/customXml" Target="../ink/ink4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uploads.hb.cldmail.ru/chaptervideo/1300347/attachment/3f7221dad58e2e6aedfe16c0fa14becd.mp4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customXml" Target="../ink/ink44.xml"/><Relationship Id="rId4" Type="http://schemas.openxmlformats.org/officeDocument/2006/relationships/image" Target="../media/image65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emf"/><Relationship Id="rId4" Type="http://schemas.openxmlformats.org/officeDocument/2006/relationships/customXml" Target="../ink/ink4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7.png"/><Relationship Id="rId7" Type="http://schemas.openxmlformats.org/officeDocument/2006/relationships/customXml" Target="../ink/ink48.xml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customXml" Target="../ink/ink47.xml"/><Relationship Id="rId4" Type="http://schemas.openxmlformats.org/officeDocument/2006/relationships/image" Target="../media/image2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69.png"/><Relationship Id="rId7" Type="http://schemas.openxmlformats.org/officeDocument/2006/relationships/customXml" Target="../ink/ink51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emf"/><Relationship Id="rId5" Type="http://schemas.openxmlformats.org/officeDocument/2006/relationships/customXml" Target="../ink/ink50.xml"/><Relationship Id="rId10" Type="http://schemas.openxmlformats.org/officeDocument/2006/relationships/image" Target="../media/image73.emf"/><Relationship Id="rId4" Type="http://schemas.openxmlformats.org/officeDocument/2006/relationships/image" Target="../media/image240.png"/><Relationship Id="rId9" Type="http://schemas.openxmlformats.org/officeDocument/2006/relationships/customXml" Target="../ink/ink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customXml" Target="../ink/ink2.xml"/><Relationship Id="rId4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emf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.xml"/><Relationship Id="rId5" Type="http://schemas.openxmlformats.org/officeDocument/2006/relationships/image" Target="../media/image78.emf"/><Relationship Id="rId4" Type="http://schemas.openxmlformats.org/officeDocument/2006/relationships/customXml" Target="../ink/ink5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0%B0%D1%80%D0%B0%D0%B1%D0%BE%D0%BB%D0%B0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customXml" Target="../ink/ink5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3" Type="http://schemas.openxmlformats.org/officeDocument/2006/relationships/image" Target="../media/image84.jpeg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0.xml"/><Relationship Id="rId5" Type="http://schemas.openxmlformats.org/officeDocument/2006/relationships/image" Target="../media/image85.png"/><Relationship Id="rId4" Type="http://schemas.microsoft.com/office/2007/relationships/hdphoto" Target="../media/hdphoto19.wdp"/><Relationship Id="rId9" Type="http://schemas.openxmlformats.org/officeDocument/2006/relationships/image" Target="../media/image86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7.jpeg"/><Relationship Id="rId7" Type="http://schemas.openxmlformats.org/officeDocument/2006/relationships/customXml" Target="../ink/ink6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emf"/><Relationship Id="rId5" Type="http://schemas.openxmlformats.org/officeDocument/2006/relationships/customXml" Target="../ink/ink62.xml"/><Relationship Id="rId4" Type="http://schemas.microsoft.com/office/2007/relationships/hdphoto" Target="../media/hdphoto20.wdp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image" Target="../media/image87.jpeg"/><Relationship Id="rId7" Type="http://schemas.openxmlformats.org/officeDocument/2006/relationships/customXml" Target="../ink/ink65.xml"/><Relationship Id="rId12" Type="http://schemas.openxmlformats.org/officeDocument/2006/relationships/image" Target="../media/image8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emf"/><Relationship Id="rId11" Type="http://schemas.openxmlformats.org/officeDocument/2006/relationships/customXml" Target="../ink/ink67.xml"/><Relationship Id="rId5" Type="http://schemas.openxmlformats.org/officeDocument/2006/relationships/customXml" Target="../ink/ink64.xml"/><Relationship Id="rId10" Type="http://schemas.openxmlformats.org/officeDocument/2006/relationships/image" Target="../media/image84.emf"/><Relationship Id="rId4" Type="http://schemas.microsoft.com/office/2007/relationships/hdphoto" Target="../media/hdphoto20.wdp"/><Relationship Id="rId9" Type="http://schemas.openxmlformats.org/officeDocument/2006/relationships/customXml" Target="../ink/ink6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emf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emf"/><Relationship Id="rId4" Type="http://schemas.openxmlformats.org/officeDocument/2006/relationships/customXml" Target="../ink/ink6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.xml"/><Relationship Id="rId3" Type="http://schemas.microsoft.com/office/2007/relationships/hdphoto" Target="../media/hdphoto21.wdp"/><Relationship Id="rId7" Type="http://schemas.openxmlformats.org/officeDocument/2006/relationships/image" Target="../media/image860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.xml"/><Relationship Id="rId5" Type="http://schemas.microsoft.com/office/2007/relationships/hdphoto" Target="../media/hdphoto22.wdp"/><Relationship Id="rId4" Type="http://schemas.openxmlformats.org/officeDocument/2006/relationships/image" Target="../media/image92.png"/><Relationship Id="rId9" Type="http://schemas.openxmlformats.org/officeDocument/2006/relationships/image" Target="../media/image93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emf"/><Relationship Id="rId3" Type="http://schemas.openxmlformats.org/officeDocument/2006/relationships/image" Target="../media/image95.png"/><Relationship Id="rId7" Type="http://schemas.openxmlformats.org/officeDocument/2006/relationships/customXml" Target="../ink/ink73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emf"/><Relationship Id="rId5" Type="http://schemas.openxmlformats.org/officeDocument/2006/relationships/customXml" Target="../ink/ink72.xml"/><Relationship Id="rId4" Type="http://schemas.openxmlformats.org/officeDocument/2006/relationships/image" Target="../media/image9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emf"/><Relationship Id="rId3" Type="http://schemas.microsoft.com/office/2007/relationships/hdphoto" Target="../media/hdphoto23.wdp"/><Relationship Id="rId7" Type="http://schemas.openxmlformats.org/officeDocument/2006/relationships/customXml" Target="../ink/ink75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emf"/><Relationship Id="rId5" Type="http://schemas.openxmlformats.org/officeDocument/2006/relationships/customXml" Target="../ink/ink74.xml"/><Relationship Id="rId10" Type="http://schemas.openxmlformats.org/officeDocument/2006/relationships/image" Target="../media/image99.emf"/><Relationship Id="rId4" Type="http://schemas.openxmlformats.org/officeDocument/2006/relationships/image" Target="../media/image98.png"/><Relationship Id="rId9" Type="http://schemas.openxmlformats.org/officeDocument/2006/relationships/customXml" Target="../ink/ink7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8.xml"/><Relationship Id="rId3" Type="http://schemas.microsoft.com/office/2007/relationships/hdphoto" Target="../media/hdphoto24.wdp"/><Relationship Id="rId7" Type="http://schemas.openxmlformats.org/officeDocument/2006/relationships/image" Target="../media/image680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7.xml"/><Relationship Id="rId11" Type="http://schemas.openxmlformats.org/officeDocument/2006/relationships/image" Target="../media/image101.emf"/><Relationship Id="rId5" Type="http://schemas.microsoft.com/office/2007/relationships/hdphoto" Target="../media/hdphoto22.wdp"/><Relationship Id="rId10" Type="http://schemas.openxmlformats.org/officeDocument/2006/relationships/customXml" Target="../ink/ink79.xml"/><Relationship Id="rId4" Type="http://schemas.openxmlformats.org/officeDocument/2006/relationships/image" Target="../media/image92.png"/><Relationship Id="rId9" Type="http://schemas.openxmlformats.org/officeDocument/2006/relationships/image" Target="../media/image95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hyperlink" Target="https://habr.com/ru/post/454136/" TargetMode="External"/><Relationship Id="rId7" Type="http://schemas.openxmlformats.org/officeDocument/2006/relationships/customXml" Target="../ink/ink81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emf"/><Relationship Id="rId5" Type="http://schemas.openxmlformats.org/officeDocument/2006/relationships/customXml" Target="../ink/ink80.xml"/><Relationship Id="rId4" Type="http://schemas.openxmlformats.org/officeDocument/2006/relationships/image" Target="../media/image1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484784"/>
            <a:ext cx="7772400" cy="1802631"/>
          </a:xfrm>
        </p:spPr>
        <p:txBody>
          <a:bodyPr>
            <a:normAutofit fontScale="90000"/>
          </a:bodyPr>
          <a:lstStyle/>
          <a:p>
            <a:r>
              <a:rPr lang="ru-RU" dirty="0" err="1" smtClean="0"/>
              <a:t>Вебинар</a:t>
            </a:r>
            <a:r>
              <a:rPr lang="ru-RU" dirty="0" smtClean="0"/>
              <a:t> </a:t>
            </a:r>
            <a:r>
              <a:rPr lang="en-US" dirty="0" smtClean="0"/>
              <a:t>2</a:t>
            </a:r>
            <a:r>
              <a:rPr lang="ru-RU" dirty="0" smtClean="0"/>
              <a:t>. Введение в аналитическую геометрию. Графики на плоскости.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Введение в высшую математику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312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Объект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17655761"/>
                  </p:ext>
                </p:extLst>
              </p:nvPr>
            </p:nvGraphicFramePr>
            <p:xfrm>
              <a:off x="457200" y="1600200"/>
              <a:ext cx="8291265" cy="36813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63755"/>
                    <a:gridCol w="2763755"/>
                    <a:gridCol w="2763755"/>
                  </a:tblGrid>
                  <a:tr h="12156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X**2-3=0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X**2+3=0</a:t>
                          </a:r>
                          <a:endParaRPr lang="ru-RU" dirty="0" smtClean="0"/>
                        </a:p>
                        <a:p>
                          <a:pPr algn="ctr"/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X**2-3X=0</a:t>
                          </a:r>
                          <a:endParaRPr lang="ru-RU" dirty="0" smtClean="0"/>
                        </a:p>
                        <a:p>
                          <a:pPr algn="ctr"/>
                          <a:endParaRPr lang="ru-RU" dirty="0"/>
                        </a:p>
                      </a:txBody>
                      <a:tcPr/>
                    </a:tc>
                  </a:tr>
                  <a:tr h="70429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X=3**(1/2);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dirty="0" smtClean="0"/>
                            <a:t>X=-3**(1/2)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 smtClean="0"/>
                            <a:t>i^2=-1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 smtClean="0"/>
                            <a:t>X^2=-4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 smtClean="0"/>
                            <a:t>X=2i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 smtClean="0"/>
                            <a:t>X=-2i</a:t>
                          </a:r>
                          <a:endParaRPr lang="ru-RU" i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X(X-3)=0</a:t>
                          </a:r>
                          <a:endParaRPr lang="ru-RU" dirty="0"/>
                        </a:p>
                      </a:txBody>
                      <a:tcPr/>
                    </a:tc>
                  </a:tr>
                  <a:tr h="1277021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dirty="0" smtClean="0"/>
                            <a:t>То же самое:</a:t>
                          </a:r>
                          <a:br>
                            <a:rPr lang="ru-RU" dirty="0" smtClean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=±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=±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e>
                                </m:rad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ru-RU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X=0;</a:t>
                          </a:r>
                          <a:r>
                            <a:rPr lang="en-US" baseline="0" dirty="0" smtClean="0"/>
                            <a:t> X=3</a:t>
                          </a:r>
                          <a:endParaRPr lang="ru-RU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Объект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79637594"/>
                  </p:ext>
                </p:extLst>
              </p:nvPr>
            </p:nvGraphicFramePr>
            <p:xfrm>
              <a:off x="457200" y="1600200"/>
              <a:ext cx="8291265" cy="36813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63755"/>
                    <a:gridCol w="2763755"/>
                    <a:gridCol w="2763755"/>
                  </a:tblGrid>
                  <a:tr h="12156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X**2-3=0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X**2+3=0</a:t>
                          </a:r>
                          <a:endParaRPr lang="ru-RU" dirty="0" smtClean="0"/>
                        </a:p>
                        <a:p>
                          <a:pPr algn="ctr"/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X**2-3X=0</a:t>
                          </a:r>
                          <a:endParaRPr lang="ru-RU" dirty="0" smtClean="0"/>
                        </a:p>
                        <a:p>
                          <a:pPr algn="ctr"/>
                          <a:endParaRPr lang="ru-RU" dirty="0"/>
                        </a:p>
                      </a:txBody>
                      <a:tcPr/>
                    </a:tc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X=3**(1/2);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dirty="0" smtClean="0"/>
                            <a:t>X=-3**(1/2)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 smtClean="0"/>
                            <a:t>i^2=-1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 smtClean="0"/>
                            <a:t>X^2=-4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 smtClean="0"/>
                            <a:t>X=2i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 smtClean="0"/>
                            <a:t>X=-2i</a:t>
                          </a:r>
                          <a:endParaRPr lang="ru-RU" i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X(X-3)=0</a:t>
                          </a:r>
                          <a:endParaRPr lang="ru-RU" dirty="0"/>
                        </a:p>
                      </a:txBody>
                      <a:tcPr/>
                    </a:tc>
                  </a:tr>
                  <a:tr h="127702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190909" r="-200442" b="-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99780" t="-190909" r="-100000" b="-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X=0;</a:t>
                          </a:r>
                          <a:r>
                            <a:rPr lang="en-US" baseline="0" dirty="0" smtClean="0"/>
                            <a:t> X=3</a:t>
                          </a:r>
                          <a:endParaRPr lang="ru-RU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10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Неполные квадратные уравнения: примеры </a:t>
            </a:r>
            <a:r>
              <a:rPr lang="ru-RU" dirty="0"/>
              <a:t>для тренировки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Рукописные данные 2"/>
              <p14:cNvContentPartPr/>
              <p14:nvPr/>
            </p14:nvContentPartPr>
            <p14:xfrm>
              <a:off x="4599000" y="4572000"/>
              <a:ext cx="1303920" cy="44676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9640" y="4562640"/>
                <a:ext cx="1322640" cy="46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431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11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19150"/>
            <a:ext cx="9143999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331640" y="188640"/>
            <a:ext cx="6984776" cy="5040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Разбор ДЗ_2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Рукописные данные 3"/>
              <p14:cNvContentPartPr/>
              <p14:nvPr/>
            </p14:nvContentPartPr>
            <p14:xfrm>
              <a:off x="3107520" y="884160"/>
              <a:ext cx="4554720" cy="5286600"/>
            </p14:xfrm>
          </p:contentPart>
        </mc:Choice>
        <mc:Fallback>
          <p:pic>
            <p:nvPicPr>
              <p:cNvPr id="4" name="Рукописные данные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8160" y="874800"/>
                <a:ext cx="4573440" cy="530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28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12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48680"/>
            <a:ext cx="6810375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07504" y="4725144"/>
            <a:ext cx="1656184" cy="18722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Источник:</a:t>
            </a:r>
          </a:p>
          <a:p>
            <a:pPr algn="ctr"/>
            <a:r>
              <a:rPr lang="ru-RU" dirty="0" smtClean="0"/>
              <a:t>Работа Анны Смеловой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251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13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1412776"/>
            <a:ext cx="69056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999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400" dirty="0" smtClean="0"/>
              <a:t>Известно</a:t>
            </a:r>
            <a:r>
              <a:rPr lang="ru-RU" sz="2400" dirty="0"/>
              <a:t>, что свежий огурец на 99% состоит из воды. Месяц назад взвесили мешок со свежими огурцами. Получилось, что огурцов ровно 100 кг. Мешок убрали, а через месяц снова взвесили. Огурцы за это время усохли, и теперь вода составляет уже только 98% их веса. Сколько теперь (в кг) весят огурцы?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  <a:p>
            <a:r>
              <a:rPr lang="ru-RU" dirty="0" smtClean="0"/>
              <a:t>Что не меняется? Масса сухого вещества. Изначально сухого вещества 1% = 0.01*100 = 1 кг.</a:t>
            </a:r>
          </a:p>
          <a:p>
            <a:r>
              <a:rPr lang="ru-RU" dirty="0" smtClean="0"/>
              <a:t>В следующее взвешивание этот 1 кг = 2%. 100% = </a:t>
            </a:r>
            <a:r>
              <a:rPr lang="ru-RU" dirty="0" smtClean="0">
                <a:solidFill>
                  <a:srgbClr val="FF0000"/>
                </a:solidFill>
              </a:rPr>
              <a:t>2(%)*</a:t>
            </a:r>
            <a:r>
              <a:rPr lang="ru-RU" dirty="0" smtClean="0"/>
              <a:t>50</a:t>
            </a:r>
          </a:p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    1 (кг)*</a:t>
            </a:r>
            <a:r>
              <a:rPr lang="ru-RU" dirty="0" smtClean="0"/>
              <a:t>50 = 50 кг.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14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Рукописные данные 4"/>
              <p14:cNvContentPartPr/>
              <p14:nvPr/>
            </p14:nvContentPartPr>
            <p14:xfrm>
              <a:off x="5491800" y="4830840"/>
              <a:ext cx="2741760" cy="103644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2440" y="4821480"/>
                <a:ext cx="2760480" cy="105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46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15</a:t>
            </a:fld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764703"/>
            <a:ext cx="4048125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799518"/>
            <a:ext cx="30384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150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16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32" y="692696"/>
            <a:ext cx="3672408" cy="4943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23528" y="5877272"/>
            <a:ext cx="7920880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Можно сделать проверку!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Рукописные данные 3"/>
              <p14:cNvContentPartPr/>
              <p14:nvPr/>
            </p14:nvContentPartPr>
            <p14:xfrm>
              <a:off x="5205960" y="2214720"/>
              <a:ext cx="866880" cy="294840"/>
            </p14:xfrm>
          </p:contentPart>
        </mc:Choice>
        <mc:Fallback>
          <p:pic>
            <p:nvPicPr>
              <p:cNvPr id="4" name="Рукописные данные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6600" y="2205360"/>
                <a:ext cx="885600" cy="31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376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17</a:t>
            </a:fld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605" y="404664"/>
            <a:ext cx="4361604" cy="586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90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18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836712"/>
            <a:ext cx="5611514" cy="456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2884320" y="3509280"/>
              <a:ext cx="2411640" cy="90252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4960" y="3499920"/>
                <a:ext cx="2430360" cy="9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60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19</a:t>
            </a:fld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3" y="1052736"/>
            <a:ext cx="7707554" cy="222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3080880" y="1919880"/>
              <a:ext cx="2866680" cy="65232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1520" y="1910520"/>
                <a:ext cx="2885400" cy="67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69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</a:t>
            </a:r>
            <a:r>
              <a:rPr lang="ru-RU" dirty="0" err="1" smtClean="0"/>
              <a:t>вебинара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ru-RU" dirty="0" smtClean="0"/>
              <a:t>Частичный разбор ДЗ.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</a:t>
            </a:r>
            <a:r>
              <a:rPr lang="ru-RU" dirty="0" smtClean="0"/>
              <a:t>. Прямая на плоскости: формы записи и разные задачи.</a:t>
            </a:r>
          </a:p>
          <a:p>
            <a:pPr marL="0" indent="0">
              <a:buNone/>
            </a:pPr>
            <a:r>
              <a:rPr lang="en-US" dirty="0"/>
              <a:t>3</a:t>
            </a:r>
            <a:r>
              <a:rPr lang="ru-RU" dirty="0" smtClean="0"/>
              <a:t>. Уравнения кривых второго порядка (на плоскости).</a:t>
            </a:r>
          </a:p>
          <a:p>
            <a:pPr marL="0" indent="0">
              <a:buNone/>
            </a:pPr>
            <a:r>
              <a:rPr lang="ru-RU" dirty="0" smtClean="0"/>
              <a:t>4. Задачи на уравнение плоскости.</a:t>
            </a:r>
          </a:p>
          <a:p>
            <a:pPr marL="0" indent="0">
              <a:buNone/>
            </a:pPr>
            <a:r>
              <a:rPr lang="ru-RU" dirty="0" smtClean="0"/>
              <a:t>5. Задачи на комплексные числа.</a:t>
            </a:r>
          </a:p>
          <a:p>
            <a:pPr marL="514350" indent="-514350"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45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20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052736"/>
            <a:ext cx="6869487" cy="504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Овал 5"/>
          <p:cNvSpPr/>
          <p:nvPr/>
        </p:nvSpPr>
        <p:spPr>
          <a:xfrm>
            <a:off x="3779912" y="1052736"/>
            <a:ext cx="2592288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Скалярное произведение</a:t>
            </a:r>
            <a:endParaRPr lang="ru-RU" dirty="0"/>
          </a:p>
        </p:txBody>
      </p:sp>
      <p:sp>
        <p:nvSpPr>
          <p:cNvPr id="7" name="Овал 6"/>
          <p:cNvSpPr/>
          <p:nvPr/>
        </p:nvSpPr>
        <p:spPr>
          <a:xfrm>
            <a:off x="1974954" y="2508279"/>
            <a:ext cx="1296144" cy="380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Норма</a:t>
            </a:r>
            <a:endParaRPr lang="ru-RU" dirty="0"/>
          </a:p>
        </p:txBody>
      </p:sp>
      <p:sp>
        <p:nvSpPr>
          <p:cNvPr id="9" name="Овал 8"/>
          <p:cNvSpPr/>
          <p:nvPr/>
        </p:nvSpPr>
        <p:spPr>
          <a:xfrm>
            <a:off x="678810" y="4221088"/>
            <a:ext cx="1296144" cy="380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Длина</a:t>
            </a:r>
            <a:endParaRPr lang="ru-RU" dirty="0"/>
          </a:p>
        </p:txBody>
      </p:sp>
      <p:sp>
        <p:nvSpPr>
          <p:cNvPr id="10" name="Овал 9"/>
          <p:cNvSpPr/>
          <p:nvPr/>
        </p:nvSpPr>
        <p:spPr>
          <a:xfrm>
            <a:off x="2843808" y="4349525"/>
            <a:ext cx="2592288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Ортогональные преобразования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4788024" y="3199216"/>
            <a:ext cx="2232248" cy="8080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Углы между векторами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7020272" y="4256259"/>
            <a:ext cx="1728192" cy="380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Вращения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678810" y="5932640"/>
            <a:ext cx="1732950" cy="380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Регрессия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3164663" y="5979287"/>
            <a:ext cx="2592288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Разложение матриц</a:t>
            </a:r>
            <a:endParaRPr lang="ru-RU" dirty="0"/>
          </a:p>
        </p:txBody>
      </p:sp>
      <p:sp>
        <p:nvSpPr>
          <p:cNvPr id="16" name="Овал 15"/>
          <p:cNvSpPr/>
          <p:nvPr/>
        </p:nvSpPr>
        <p:spPr>
          <a:xfrm>
            <a:off x="6372200" y="5932640"/>
            <a:ext cx="2592288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Сокращение размерности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27584" y="260648"/>
            <a:ext cx="7920880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Из </a:t>
            </a:r>
            <a:r>
              <a:rPr lang="en-US" dirty="0" smtClean="0"/>
              <a:t>MML-book, </a:t>
            </a:r>
            <a:r>
              <a:rPr lang="ru-RU" dirty="0" smtClean="0"/>
              <a:t>стр. 70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58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Норма вектора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21</a:t>
            </a:fld>
            <a:endParaRPr lang="ru-RU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556792"/>
            <a:ext cx="1958617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2779509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40" y="2780928"/>
            <a:ext cx="4514157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63740" y="1196752"/>
            <a:ext cx="7632848" cy="360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Для функции нормы вектора должны выполняться условия: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Рукописные данные 2"/>
              <p14:cNvContentPartPr/>
              <p14:nvPr/>
            </p14:nvContentPartPr>
            <p14:xfrm>
              <a:off x="616320" y="1669680"/>
              <a:ext cx="4813560" cy="164376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6960" y="1660320"/>
                <a:ext cx="4832280" cy="16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Рукописные данные 5"/>
              <p14:cNvContentPartPr/>
              <p14:nvPr/>
            </p14:nvContentPartPr>
            <p14:xfrm>
              <a:off x="491400" y="1741320"/>
              <a:ext cx="2152440" cy="31284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2040" y="1731960"/>
                <a:ext cx="2171160" cy="3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017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Норма вектора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22</a:t>
            </a:fld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1892102" cy="845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63738" y="1412776"/>
            <a:ext cx="5188381" cy="4320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Манхэттенское расстояние (или метрика </a:t>
            </a:r>
            <a:r>
              <a:rPr lang="en-US" i="1" dirty="0" smtClean="0"/>
              <a:t>L1 </a:t>
            </a:r>
            <a:r>
              <a:rPr lang="ru-RU" i="1" dirty="0" smtClean="0"/>
              <a:t>)</a:t>
            </a:r>
            <a:endParaRPr lang="ru-RU" i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67544" y="3212976"/>
            <a:ext cx="4540309" cy="4320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Евклидова норма </a:t>
            </a:r>
            <a:r>
              <a:rPr lang="ru-RU" dirty="0"/>
              <a:t>(или метрика </a:t>
            </a:r>
            <a:r>
              <a:rPr lang="en-US" i="1" dirty="0" smtClean="0"/>
              <a:t>L2</a:t>
            </a:r>
            <a:r>
              <a:rPr lang="ru-RU" i="1" dirty="0" smtClean="0"/>
              <a:t>)</a:t>
            </a:r>
            <a:endParaRPr lang="ru-RU" i="1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8" y="4077072"/>
            <a:ext cx="2726215" cy="90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601793" y="4077072"/>
            <a:ext cx="4100652" cy="11521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Геометрическое расстояние </a:t>
            </a:r>
            <a:r>
              <a:rPr lang="ru-RU" dirty="0"/>
              <a:t>между двумя точками в многомерном </a:t>
            </a:r>
            <a:r>
              <a:rPr lang="ru-RU" dirty="0" smtClean="0"/>
              <a:t>пространстве.</a:t>
            </a:r>
          </a:p>
          <a:p>
            <a:r>
              <a:rPr lang="ru-RU" dirty="0" smtClean="0"/>
              <a:t>Вычисляется </a:t>
            </a:r>
            <a:r>
              <a:rPr lang="ru-RU" dirty="0"/>
              <a:t>по теореме Пифагора.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Рукописные данные 2"/>
              <p14:cNvContentPartPr/>
              <p14:nvPr/>
            </p14:nvContentPartPr>
            <p14:xfrm>
              <a:off x="1339560" y="4482720"/>
              <a:ext cx="866520" cy="75060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0200" y="4473360"/>
                <a:ext cx="885240" cy="76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621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23</a:t>
            </a:fld>
            <a:endParaRPr lang="ru-RU"/>
          </a:p>
        </p:txBody>
      </p:sp>
      <p:sp>
        <p:nvSpPr>
          <p:cNvPr id="3" name="AutoShape 2" descr="data:image/jpeg;base64,/9j/4AAQSkZJRgABAQAAAQABAAD/2wCEAAkGBxMSEhUTExIWFRUXGBgbFxgWFxgfGhseGxgXHRgYGB0aHSggGBolHhoWIjEhJikrMC4uGB8zODMvNygtLysBCgoKDg0OGxAQGy0mICUvLTErMi0tLS01NjAtKystLzA1LSstLS0tLS8tLS0vLS0tLS0tLS0tLS0tLS0tLy0tLf/AABEIAMIBAwMBIgACEQEDEQH/xAAbAAEAAgMBAQAAAAAAAAAAAAAAAwQBAgUGB//EADsQAAEDAgQDBQgBAwMEAwAAAAEAAhEDIQQSMUEFUWETInGB8AYyQpGhscHR4RQj8TNSgiRicsIVc6P/xAAZAQEAAwEBAAAAAAAAAAAAAAAAAQIDBAX/xAAwEQACAQMDAQUHBQEBAAAAAAAAAQIDESESMUFRImGBkfATMnGhscHRBDNC4fFyNP/aAAwDAQACEQMRAD8A+4oiIAiIgCIiAIiIAiIgCIiAIiIAiIgCIiAIiIAiIgCIiAIiIAiIgCIiAIiIAiIgCIiA5HtJxGpQZTdTaHE1AHAgkloa97w2CO+QwgdSqmE9oS6piSchoU20jScCAXZn1ab3Oc52XLnpmOg3kBdnGU6ZLDUIGR2Zsui+Vw87OKoVeH4UggFjJbSaMjw0NFF7n0soBhuVzieuhstYuNrNerkGtD2moHJncKebtRL3MDQaZaCM2aDOYERty0WaftEwigRTf/1DGPoi3ezAEtmYBa05j0BiYK3wmEw9Nwe14zDtDLqkn+4WF5Mncsb4bKNvDcJDBmb/AG2MZTPaXYGEFuUzY2bJ+KADICdjoxc1pe01J9XsmDM7NUY2Hskuph2YFubM0dx4DnAAx1E7HjpFCpX/AKd+Wn2mYZqc/wBsvDyO9sWHxkKfD0aLHlzasAuc7J2nczOkuOWdySY0kkxKyaOHNJ9HM3I/tMwz69oXF95kSXO8E7PQXKmO9p6dF2So3K4ND3tL6chrnOAgZpqHuuMNkwOZAM59oaOfs8wz9r2eXM3NZubNEzlhSVsPRe/tBULXZQHFlSMzWkkB0HYl19bm6l/oaX/6dp73xRE+HRReAKZ9oGtoivUY6nScaeVzi24qGA4gGW6gwb352W7uNWp5aL3uqMfUawFgORuXvElwAnOyBM97aDG9HhVFrQzM4saWFjS8kNyOlgbOgBj5AbLD+D0YaAXMy58pY8ghtQgvYCDZhIFtoERAS8BkqM9raDnta0yHdkJzMBmsGFkMLs7hD2EkC2boYv8AEOJGnUZSbSfUe9tRwDS0ACmWAyXOFznbH41WlLhlGm4FjjTAyS1jyGnIA1st6NDR1DQDICr4uhSxFWnVbiBlYysyadSDLzRnvNOwZp/3A2ICXp37v6/IyD7S0ppRdtUUi05mT/dIFMlk5gCSBMb9DEo44OzNXsn9mSBTMsmoXPDGBozWzOIgmLG8LR3B8MIg5WtNJwY2oQyaOU0yRN4DG9CGidFuOF0MrmZjkdcN7Qw05swLLy0hwkQbRaFN6Yyb4rib6YYTh3y5wbAfTsSYHxaLWnxoF4aabw0v7PP3cucNktsZiQWzHvDldTNoUyGsNTOWuDgXPl0gyNPsoXYPDtq9oXwc3aBpqd3MRkzhsxJBjlJnW6qnDkkp0va2icxykBoBMupyAagp98B00yCZIdBAB3EKyPaOgZhwLBV7MvDmlkih2xdIPuhtvFP6DC2GZs//AGXJFRtQk3knOASeqzicBhajjmLSe1ZVIz/G1gY2ROmUDu6FWvTIyUj7Y0QxryxzSRVJY91NjgKdR1M2c8S4lphova8L0VN4cARoQCPNcz/4uhq17mEGpLmVCCe0eajwb3GYkjlJiF0W1W6BwPmqTlD+IJEWvaDmPmtlUkIiIAiIgCIiAIiIAiIgCIiA4XtTpT8XfhefXoPanSn4u/C4TmWj8a9PXXkuqm7RRzzV5Fcnf1H8qRgWoF/Xkt1sZm1OJEgkbwrLsICJpnMNx8Q8t1hj30rFtjqCLFT4NtNzw4EsIPun8H8LKUmsl4pbE2Aw2X37AjcxqRbx6K/isQGAEg3cGwObjDfC8BcnimHZiBdxsSO6RYRDgbG5ldTDva4ARpFj00grzITjKbl1N4tp6eDStjWtJbeQbgg35EQP0UHEKd4MwJIg6ecK0sFXk7GhHmBtvyP4VOrw4AQxrI7xgjc79b/hX3sB9XWKbesqrVlZFiiMFrLKUEGIaZ8/OFrXoOA9ykdgDmJuSfM3nTdX69UNEn+VSdWmpM920dLC+n55JlN9ODOUrELW5JENDjqW8uUqRr4sdPt1C0LCDB1WabZPT7c1hd3M7skNN21xsZ+l9+i0DCTF/Ws8kdXv0jQ6R1H5U7qjTDZIA5GRO+82NlayYIKjpNtBp+/Eq9hqeUdSoKOHEzf5CD8irhSKzd8GkY8gLphct3oLphbU3lr1cszKIi2KhERAEREAREQBERAEREBxPaYwKZPM/hcAugevp61Xd9qnwKfi78LzzzoumlG6VzCbswwKzhMPnJGYAxad1Xc4DfToecclv3YkOvvY9dPkrymupVRfQtF1Sl3XCW8jceR2UVXJZzA6S4Ny8idDm05a9FNh+IOHdcM7dL66xv8AldTDYVrbhom5E6idpXH+pnJR0x3f05NYRTYw+Da1gZrGpOpJ1M8yVNSohth58/BbhY9dVlGCikkbc3IcZiW02l7jAEDzOg66j+FHw6gWtLnmXvOZ2sCwgAHYBSV8M18Zr5TPn1U6zScp6nstieDV4kLLRa5nqquCqveXuILWzDAQJtq4+J08J3VoqYSUu2Gg4TrdRVsOHftTNWpeJiROvXxhHBNXaIKjwWtgiRuRqOQ8PpdRVCALT3hvynT6LoOIAvpzXLxNF4aXUz2jTdrbW1nKfl/O2U1KCu8ldKexXc02z5COoMmx8hc/KVt/T3EhokNu0XNw6NNJlR0s1TKIg3MOs61jZdCg7+41hEkNJJEQL7+M/RWcloTi0VSlezRZwdAU2NaNgBfeBEqYIUUt6Vjw+JqYa4GwItt1XUC4mIwbHSS0F0GJJ1joegXaC2px0qxVmURFoQEREAREQBERAEREAREQHB9qRan4u/C887Ufca+S7vtjVLRTMEiXTHkvPNrBwEa6xvbVdVKStpMKid7ltoc6SMxgaCJ3uBEnXbksG5t2g6EC3MA3nRbMpgwWu73I2P8AxO/3VhtSBLwM5kMFw5xjT8SR4rKvJU4ubexMLvBjB4Z1R7XOLoZeHb3mD6/S7wVbAUXNb3yCSSYGg6AwCfE7qyFxwbl22jotbAPJV8TWLYhhfrpM2iBYHrra3NTrA+as2CrSxriQDRqDS5A05m+ykx+G7VhZmIDtSI05GdvUqwsBVkk1oJ7zFOmGgACABAWVFWoAlriSMukRHnb9KRzgBJsBqVLSxFEX6myi7EZs2+3LlMeC2LpHd3Fjt5+vJUsfgqlXDupdqab3CO0ZNr6iMu1tlZb7kFx5aZaSNLidlmm0AQLKg/BvAAytqQ1ol5MuIbBd4nx215ZpYC/fp0oi8Az010Ubsks4miPfDQXtHdJ87Ttv81zRhnNYC9nvd+qWEAy2MjLa6Rrtquz6hFzVaKm7osnY4+B4k65cW1KYkl7bFpEnK5u3L9rz1L2rruxQaG/2i/KGwI9+ImM2bL3p91ep4hRpMaXl/Y3BLhAmJgG19Tb7ry+M4eMfiC+lmpU2tAc4CMx2IGxyy3wjosqSnqs3hGFepFNRTy+D2LKTC81G3JEG46fr+F2QvPcK4bTw7MjB4kkkkxqvQhd8J6mzRqxlERaEBERAEREAREQBERAEREBwfaoWp+LvwvL1cPyJHgvU+1GlPxd+FWGDpVG9wwQPUj8rZadCuZO+p2OJgGmYqOAEw0jU+A38l6HC0KbyKjXZ8ogQRbppM9CqWI4JnAGaHDLJg7OzNgggtI5/TSJ+HcONERmmzWiJyhrZyNuSTAMSSTYcguOq1UeXdJm0I2OmG8lHXzEQ05TsSJVV+PqAwaDjc97MMsB0Sd7i+it0amZoJaWzqDqPH1uown2WWIv6nvQ8ZdYOxibzoLCekqwD59VzquDe0ONIzmcS5rzIMiLTpe/0kKXDY1ndYWmm64DXdImDuJmDaYKzjWV+3h/IW6FwrKwEK1WFqZAWHgQZ00vp4LZQ4mgHjK6Y6evUqY43DJGNAEAR02UT8QASINhPTw119Sp1WGIDx3TbqCAfn9/qlmlgGn9cIcQ1/daXERrHIndT0K+ZgfGWRMO1Ci7TLvli5DtPGVz38ZNXu4an2p0LnWpt8/i8AqzkoKxnUqxh7z8OfI6n9SwMz5gG83W+8LgcU9p8rJot7s5RVqAhk7Bo1cfotuH8INSoXVniq1hIa0SGB3xAN0sZ5zPit8JSOIxPaxFCkHMpi4DyYDnAaFtiPILON53ksLZdfX4M7Vqm/ZXz/r5mpwTWMFeqe3rEAMBMtzH3WsbpH6K6PDwKNOHbkkvkHMSJc48hNvJbU+D0mvD2giJIZPdBIjMG7GOSkfhTIyOhoABYRLS0dNium1OnBQhzuaU6UYe6iwBaxXUC4uFZq6HNmBlJBAiwIhdoKlNJNpGjMoiLUqEREAREQBERAEREAREQHC9qdKfi78LjYIOzjKJIK7PtTpT8XfhcgNEZMwBMOqC+bLqACNCdP+SvVrezo43eEZadVQ9BTCy5sgjmFDQrB3unxB1UYxozOa5jmgZYcfddmMCD4/tcSkqaSkdG+xC7hFPbN4ZjaBA6iOf5U2Hpik3KJjeSSfnt/CtA769QsE7n5q084TCY/qGC4B8FmoxjoMXGk6i0GCqLK5NTK1lhOd0EACAWhvN1x9VcyrlpSnJO9mi8klsZ0UeFrh4kAi8eo8VvKzYrojJPCKNEWMxLaTHPdoB8+QHUlcXA1MXSJfWaXtdchjg4tOZxGVmQQA0taRLrtnmS7epXqWAcyi4E21dsIJE5dfMK7iuNsaclNprVf9jLgf8Ak7RoXVPTStr3MJVoxV27G7+LMIb2ZD3OIAbMbjMTaWwOar1uLMk08PT7Z24bZjernafL5qofZ99d7qmIcGEiA2ntb4idfzzV3D1XYZoY+mOzHx0m2HV7BceIWEITqtyg7LhPf16sUcqtTbsrrz5cePkc3iPDqhDe1qZ3vdDKQkU2nckfFlF7/VScR4s/CsNNzWghjnNewsDQ1hbncWOIMjMO62SdhZdHhv8AeqOr/CJZSB5fE4eJ+gXQfRa4guaHZdMwBI8J0V5wjBaLZe758zSlSjDK36nKxBApU6FF2Z1QRmB0b8b/AMDqV0WFlIMZoPdaIO3M7bXPNa4bh9Jji9jAHHWPwNB5Ky5o5THzCmLhZadjR3MVXGCRcrWg5xaC4Qd4W/VCqasX8ibZA5rphcuo8NBcdACSR/C6bSrQxghmURFoQEREAREQBERAEREAREQHL4zRzOpg83W56f58lQdgmnNBMuMmwkQTFgNLm+vM2W/tZhaz+z7LYPnugxIbBALm3F9/utsHTeGjMJuYBdmc0TYF3xECL38TqcpR1STfGxKwUm4VzXSfdF5B16DkTYKRuKD5bWaHNMzItfntC6bmfz/I9eKr1gxjXPc2wEmAXfTX6KZNWerYlIipYM0y0U3RTEktN9eR9ak30UuOpveMjHBoMhxHvX/2/Xlteyxhg/swSA1xHut25C+/NU+OYt4pZKNq1TuMnYnV2loEn5LkjR9piO3T13Fr2NuFcRove6lSIinDRBNyPegHUDSRvK6b3gCSQBz2XPp8HpikykW5gwWdo6dXOBFwSZJ8V57GVq2HqhjnitSeYe3tC+q67oORwhliGw20tmxK3bhTh2d+8pOaitU3ZHrMLV7RgflLc1wDy2KocV4yylLWnPVNmsbcydM0aBVMNWq4skdoKFMWLGH+7/yJ9zyW/CMBT7UupsAp05a3fO/43km5jQeaiNKTWVa27f4Of2tSp7isur+y/PkV+H8IrljW1HinTkl7KZ7zibkvcOZ2B0XXFOnQaG02BoJiBHzJmSfqrzgo30wdVSd0+0r33/3g0p0Iwyt+r9fQiZjBF7eRPyi6sBwIEXB+yo1cKfEK3RpwBdIzbWn1Y0je+TeNh8ll5jQTpbdVhnex4PccQ4NI2kWIgnT8KHheFfTDs7pkyO8XR3QNSBuCfNaSSaavnoFJ3WDoD5rB9FYZUDhIMjmPqsjmrSX8SV1KmMr1WGWsYWAAlxcGkGSCLnkWkHxG4UTMTXtNFmY8qoH0urldgcIcJG8ePRRYbBUmHMxoDjNwTuZMyed1Dkt3wSZxmHNQBubKJBMa2IIg/CV2guezKenXUH9LoBTSSfb6kS6GURFsVCIiAIiIAiIgCIiAIiICtjdvNc7F1D7jT33dYIG7hY3HVXeJVcuW0ySqtbKwOfBMNJMa90TA/Spi7JJPU/kqliMM6pUYZhjTmIHxHQBw22+vRec4H7Yvr1zSdTaNcuUkXyucASTDgcpEiNudu9i8dTZ3qj+zdEka+VtT06rCdpx7uSvtYqOq+Dp+p/a4DeI0w92IqOgXZRbqSJ7zmjXvH6BVsVxLEVy2lTZ2YqA959iW7uj4R13Vjh3BalAktFFzrAOfnLo/FtgtIyaj2Fa/Jj7WdT9tY6v7Ln5ImL8TX0/6ekdzBquHQaM+4W3BKOGa5zaUl98znB2YwYPeI57Dmunhy7KM+UO3yzl8puqeK4S0g5O44kEyXERmzOAkwATfkop04NtzHsNLUveff9uEbY7A06hGaz/hc0w8eG5CtYWg2mxrG2a0QPXNV8DhA0MBdmewRM852nqRfkrNRw0kBxmATrH3V3KVrJ3XedC70bu5fdZUOGLg0Z9fXyWcRXaxpc4wB6gdVS6V22TublvJarSjWlge8ZZAJBOk7StsRVyNLiC6BMDU+W6wkk1fbnwLG+ZR0qGUudJOY77a/v7LTBsfkBfGc+9Gg6eXNTSppyavKXJDSZrTYGiAIHRSErAQBXUpb73FkZAVeu66mquyifkubjGFzHAOLSdxMi45EKZJPscchG1Z8AwSLXhekbovD4gzAs6ABJmSQ2J33C9w3Rbxp6e11KuV8GURFYgIiIAiIgCIiAIiIAiIgKeNqgOY2LkOIPKIH/sq73hokkC4E9SYA8SdFaxg0Pj+F53HzVy061KnaKn+pAlvuQLH3vosnhv1wiTytXgxqYuoym8MYT3Jltjd4ZNz3pAjZoXpqPBW0JquPa5WzL9RF+6SYaOnL63jS7cRVpMLCCWuDgTM2iPdMXkFVKuAqE9j2wfSsXNd/qBuzZHvNJEXUQp01ZyfruMI/p431Sz9F4emS8BoEg135s1T3c+rWfC09TqfJdUlYBHh6+yiq18ujXOH/bfcAQN9forVJ68rwOhYNmvve32TEVC1pIEnlfn0BKpY4dsw08tamTHebLSLzOYGw/akpYrKGjs6ulyW9B13VErdklmz+HUn3dTEm5BJ1IEzBubAT0CM4ZSAyBndnMRLtYA58mi3TRWKNXMJyub0cIKkaPNS8uyIK+FwVOnORsTrcz9VFiaD31GwQKQu4bk7SIsBY/4CuqDGVyxhcGlxGgAJPyHrqs60YtZ2RKZUqt7SoKZJLWZXOFoJ1a0nW0AwpK+HNSq3NHZ0zmGhJdBF50g8vnyxw+gKLA1xGd5lxmZcdddY08lca2FjGnLGpb5f2RN0K4cWuykBxByk7HYlUsmJj3qM84fBPXkP0r3aDnp6utgCPVvNdEpJ4IRRqsrkCHUxa4ynWTob7RZXFEapaZcO7/ubt4hRYjiFNpAkSRIAI0mNzzss4tTb0brjks4snqNm+kc9I3XGxOOa7/TMtjW++hE3gjQq9V4i0tOQydNrWBJPkd1xIaLNED1H+NlpRpqVTS91l/gzqucFdbP1cL3jdF4Ne8bovQr8GFLkyiIuc2CIiAIiIAiIgCIiAIiICtjTYea57sO13vNa7rA2NvktvaR9YU2mg1rnZr5uUfuB4ErPad0kXIExO8afys5K7JRHia7aNNziIa0aAfSNpK04dRIGdxJc+5zRYfC2wGg6Lb+oN/7bpEWEGZ5dI5wgxcAlzHMaASS6ABl1m6z0tz1PjYtwTVWAgjmFEcOMuS+UcrfONuilpPDgHDQ6T/Oi3U5y9iCocMxxcA483AO0JvNvdO89Fl2BGznjT4jzmPv81MyiASRqdbn7LStiMpaCCcxgRFvGT9pUrcXsskrGwANYtfW3XdR1cM1xa46tNtPyOmylCxUqACT/AD6ukXpVw1czr1+6qUqjn1SRamwEag5nGL25aa6yosfxCGf2yDUcQGA6ySBPgJ100UrGdjTa0AujUiZk3Lt95WWZy0rjL+yJvZXLLqYJBImND69WUixH+Qjj6C1jdRvIggfhWOJJbrYmTfTrbQfJUqWByuaeyZYi4c7neAdSLXPgumPXJZ9fpVs/EkrYTD5WkFxfJJJcZ1OkHQDYKrxLBUsuYuNGIGZsX7wIbcGbxt+VfrOAErn8Sqtc0Nc2ROY+XuwRcGd1EZaJX528w4ycXY5TYaIaZm5NiTYAEkWmAPkOq1hYjlZJXqU6ajGzz1OOU3J3EL3rdF4OV7xuiyqxStY0pu5lERYmoREQBERAEREAREQBERAVMcLt8/wqjmA9DzCu4w6Ksspp3wyyIKuFa4yRfmCRvOyjw9BjHkCzo/3EmLXIJt4qw85QTrAn1zUWGyuipBBI5+WmnmoSurPBDeSdrQBAAA5DRaMqhxIBmNQtytadMNmABNz19XUuzwTk3WAh5LKjd/AGuXkqmPraM318r/r6JW4pTYYeHC5A7pvEyRG1ipKGMY90CZAuS0j6kdQocEw7tGuGwjRDyBmEweU7fX6lWlDWqFpaACZOo28VIarW3cYuAJ3J0CzUdNk8fdhdxtUZIIO4IMdVzsNgqbpc17y2S2Mxy2BaRpff785m4nUMBjZzPMSJEakmR7p9QRKs0aYY0NaIAEDkra9U7LZbk8FbC4BtMy1z9Ihzpb8O2m31KsYh7gJa3MeUx4rWqTYCxO/IDVbVKgClPdjd2OZxEOqAtdTmCLB8dQZ5SFVxDjplIENHvN+X2K7L8PTfctBvN5iYiehhcXEta0AARJcfKYH5VoRTqxj8X5f6TOTVNlZEReqeeCF7xui8E5e9bosK/BtS5MoiLnNgiIgCIiAIqGL4kKbi0tJg07iTAe5wJdA7oGWfMaLTC8Vzua0sylznCMwkANmdInSWzIkKbMHSREUAIiICtjNlVn18kRUe5Jh5sfXJcv2peW4d5aSDa4sfeCIuWv7svgi8dzpYcy1s8luPwiK9H3fXREMwN1t+0RaQ28wzi1cQ8PrQ91tLm1jp8greErOLzLie7NyeYRFYF46+uir40DudH26d06LCLlq/sy8fqSt0V+BPJYZJMOIHhAt4LpDXzWESh+wJbmWqpX19c0RdEt164JhuRA/ZczGat/8ABv5RFah/6F/y/qiP1H7fivuV0RF6Z55h2y963REWFfg2pcmURFzmwREQBERAYREQGURFA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data:image/jpeg;base64,/9j/4AAQSkZJRgABAQAAAQABAAD/2wCEAAkGBxMSEhUTExIWFRUXGBgbFxgWFxgfGhseGxgXHRgYGB0aHSggGBolHhoWIjEhJikrMC4uGB8zODMvNygtLysBCgoKDg0OGxAQGy0mICUvLTErMi0tLS01NjAtKystLzA1LSstLS0tLS8tLS0vLS0tLS0tLS0tLS0tLS0tLy0tLf/AABEIAMIBAwMBIgACEQEDEQH/xAAbAAEAAgMBAQAAAAAAAAAAAAAAAwQBAgUGB//EADsQAAEDAgQDBQgBAwMEAwAAAAEAAhEDIQQSMUEFUWETInGB8AYyQpGhscHR4RQj8TNSgiRicsIVc6P/xAAZAQEAAwEBAAAAAAAAAAAAAAAAAQIDBAX/xAAwEQACAQMDAQUHBQEBAAAAAAAAAQIDESESMUFRImGBkfATMnGhscHRBDNC4fFyNP/aAAwDAQACEQMRAD8A+4oiIAiIgCIiAIiIAiIgCIiAIiIAiIgCIiAIiIAiIgCIiAIiIAiIgCIiAIiIAiIgCIiA5HtJxGpQZTdTaHE1AHAgkloa97w2CO+QwgdSqmE9oS6piSchoU20jScCAXZn1ab3Oc52XLnpmOg3kBdnGU6ZLDUIGR2Zsui+Vw87OKoVeH4UggFjJbSaMjw0NFF7n0soBhuVzieuhstYuNrNerkGtD2moHJncKebtRL3MDQaZaCM2aDOYERty0WaftEwigRTf/1DGPoi3ezAEtmYBa05j0BiYK3wmEw9Nwe14zDtDLqkn+4WF5Mncsb4bKNvDcJDBmb/AG2MZTPaXYGEFuUzY2bJ+KADICdjoxc1pe01J9XsmDM7NUY2Hskuph2YFubM0dx4DnAAx1E7HjpFCpX/AKd+Wn2mYZqc/wBsvDyO9sWHxkKfD0aLHlzasAuc7J2nczOkuOWdySY0kkxKyaOHNJ9HM3I/tMwz69oXF95kSXO8E7PQXKmO9p6dF2So3K4ND3tL6chrnOAgZpqHuuMNkwOZAM59oaOfs8wz9r2eXM3NZubNEzlhSVsPRe/tBULXZQHFlSMzWkkB0HYl19bm6l/oaX/6dp73xRE+HRReAKZ9oGtoivUY6nScaeVzi24qGA4gGW6gwb352W7uNWp5aL3uqMfUawFgORuXvElwAnOyBM97aDG9HhVFrQzM4saWFjS8kNyOlgbOgBj5AbLD+D0YaAXMy58pY8ghtQgvYCDZhIFtoERAS8BkqM9raDnta0yHdkJzMBmsGFkMLs7hD2EkC2boYv8AEOJGnUZSbSfUe9tRwDS0ACmWAyXOFznbH41WlLhlGm4FjjTAyS1jyGnIA1st6NDR1DQDICr4uhSxFWnVbiBlYysyadSDLzRnvNOwZp/3A2ICXp37v6/IyD7S0ppRdtUUi05mT/dIFMlk5gCSBMb9DEo44OzNXsn9mSBTMsmoXPDGBozWzOIgmLG8LR3B8MIg5WtNJwY2oQyaOU0yRN4DG9CGidFuOF0MrmZjkdcN7Qw05swLLy0hwkQbRaFN6Yyb4rib6YYTh3y5wbAfTsSYHxaLWnxoF4aabw0v7PP3cucNktsZiQWzHvDldTNoUyGsNTOWuDgXPl0gyNPsoXYPDtq9oXwc3aBpqd3MRkzhsxJBjlJnW6qnDkkp0va2icxykBoBMupyAagp98B00yCZIdBAB3EKyPaOgZhwLBV7MvDmlkih2xdIPuhtvFP6DC2GZs//AGXJFRtQk3knOASeqzicBhajjmLSe1ZVIz/G1gY2ROmUDu6FWvTIyUj7Y0QxryxzSRVJY91NjgKdR1M2c8S4lphova8L0VN4cARoQCPNcz/4uhq17mEGpLmVCCe0eajwb3GYkjlJiF0W1W6BwPmqTlD+IJEWvaDmPmtlUkIiIAiIgCIiAIiIAiIgCIiA4XtTpT8XfhefXoPanSn4u/C4TmWj8a9PXXkuqm7RRzzV5Fcnf1H8qRgWoF/Xkt1sZm1OJEgkbwrLsICJpnMNx8Q8t1hj30rFtjqCLFT4NtNzw4EsIPun8H8LKUmsl4pbE2Aw2X37AjcxqRbx6K/isQGAEg3cGwObjDfC8BcnimHZiBdxsSO6RYRDgbG5ldTDva4ARpFj00grzITjKbl1N4tp6eDStjWtJbeQbgg35EQP0UHEKd4MwJIg6ecK0sFXk7GhHmBtvyP4VOrw4AQxrI7xgjc79b/hX3sB9XWKbesqrVlZFiiMFrLKUEGIaZ8/OFrXoOA9ykdgDmJuSfM3nTdX69UNEn+VSdWmpM920dLC+n55JlN9ODOUrELW5JENDjqW8uUqRr4sdPt1C0LCDB1WabZPT7c1hd3M7skNN21xsZ+l9+i0DCTF/Ws8kdXv0jQ6R1H5U7qjTDZIA5GRO+82NlayYIKjpNtBp+/Eq9hqeUdSoKOHEzf5CD8irhSKzd8GkY8gLphct3oLphbU3lr1cszKIi2KhERAEREAREQBERAEREBxPaYwKZPM/hcAugevp61Xd9qnwKfi78LzzzoumlG6VzCbswwKzhMPnJGYAxad1Xc4DfToecclv3YkOvvY9dPkrymupVRfQtF1Sl3XCW8jceR2UVXJZzA6S4Ny8idDm05a9FNh+IOHdcM7dL66xv8AldTDYVrbhom5E6idpXH+pnJR0x3f05NYRTYw+Da1gZrGpOpJ1M8yVNSohth58/BbhY9dVlGCikkbc3IcZiW02l7jAEDzOg66j+FHw6gWtLnmXvOZ2sCwgAHYBSV8M18Zr5TPn1U6zScp6nstieDV4kLLRa5nqquCqveXuILWzDAQJtq4+J08J3VoqYSUu2Gg4TrdRVsOHftTNWpeJiROvXxhHBNXaIKjwWtgiRuRqOQ8PpdRVCALT3hvynT6LoOIAvpzXLxNF4aXUz2jTdrbW1nKfl/O2U1KCu8ldKexXc02z5COoMmx8hc/KVt/T3EhokNu0XNw6NNJlR0s1TKIg3MOs61jZdCg7+41hEkNJJEQL7+M/RWcloTi0VSlezRZwdAU2NaNgBfeBEqYIUUt6Vjw+JqYa4GwItt1XUC4mIwbHSS0F0GJJ1joegXaC2px0qxVmURFoQEREAREQBERAEREAREQHB9qRan4u/C887Ufca+S7vtjVLRTMEiXTHkvPNrBwEa6xvbVdVKStpMKid7ltoc6SMxgaCJ3uBEnXbksG5t2g6EC3MA3nRbMpgwWu73I2P8AxO/3VhtSBLwM5kMFw5xjT8SR4rKvJU4ubexMLvBjB4Z1R7XOLoZeHb3mD6/S7wVbAUXNb3yCSSYGg6AwCfE7qyFxwbl22jotbAPJV8TWLYhhfrpM2iBYHrra3NTrA+as2CrSxriQDRqDS5A05m+ykx+G7VhZmIDtSI05GdvUqwsBVkk1oJ7zFOmGgACABAWVFWoAlriSMukRHnb9KRzgBJsBqVLSxFEX6myi7EZs2+3LlMeC2LpHd3Fjt5+vJUsfgqlXDupdqab3CO0ZNr6iMu1tlZb7kFx5aZaSNLidlmm0AQLKg/BvAAytqQ1ol5MuIbBd4nx215ZpYC/fp0oi8Az010Ubsks4miPfDQXtHdJ87Ttv81zRhnNYC9nvd+qWEAy2MjLa6Rrtquz6hFzVaKm7osnY4+B4k65cW1KYkl7bFpEnK5u3L9rz1L2rruxQaG/2i/KGwI9+ImM2bL3p91ep4hRpMaXl/Y3BLhAmJgG19Tb7ry+M4eMfiC+lmpU2tAc4CMx2IGxyy3wjosqSnqs3hGFepFNRTy+D2LKTC81G3JEG46fr+F2QvPcK4bTw7MjB4kkkkxqvQhd8J6mzRqxlERaEBERAEREAREQBERAEREBwfaoWp+LvwvL1cPyJHgvU+1GlPxd+FWGDpVG9wwQPUj8rZadCuZO+p2OJgGmYqOAEw0jU+A38l6HC0KbyKjXZ8ogQRbppM9CqWI4JnAGaHDLJg7OzNgggtI5/TSJ+HcONERmmzWiJyhrZyNuSTAMSSTYcguOq1UeXdJm0I2OmG8lHXzEQ05TsSJVV+PqAwaDjc97MMsB0Sd7i+it0amZoJaWzqDqPH1uown2WWIv6nvQ8ZdYOxibzoLCekqwD59VzquDe0ONIzmcS5rzIMiLTpe/0kKXDY1ndYWmm64DXdImDuJmDaYKzjWV+3h/IW6FwrKwEK1WFqZAWHgQZ00vp4LZQ4mgHjK6Y6evUqY43DJGNAEAR02UT8QASINhPTw119Sp1WGIDx3TbqCAfn9/qlmlgGn9cIcQ1/daXERrHIndT0K+ZgfGWRMO1Ci7TLvli5DtPGVz38ZNXu4an2p0LnWpt8/i8AqzkoKxnUqxh7z8OfI6n9SwMz5gG83W+8LgcU9p8rJot7s5RVqAhk7Bo1cfotuH8INSoXVniq1hIa0SGB3xAN0sZ5zPit8JSOIxPaxFCkHMpi4DyYDnAaFtiPILON53ksLZdfX4M7Vqm/ZXz/r5mpwTWMFeqe3rEAMBMtzH3WsbpH6K6PDwKNOHbkkvkHMSJc48hNvJbU+D0mvD2giJIZPdBIjMG7GOSkfhTIyOhoABYRLS0dNium1OnBQhzuaU6UYe6iwBaxXUC4uFZq6HNmBlJBAiwIhdoKlNJNpGjMoiLUqEREAREQBERAEREAREQHC9qdKfi78LjYIOzjKJIK7PtTpT8XfhcgNEZMwBMOqC+bLqACNCdP+SvVrezo43eEZadVQ9BTCy5sgjmFDQrB3unxB1UYxozOa5jmgZYcfddmMCD4/tcSkqaSkdG+xC7hFPbN4ZjaBA6iOf5U2Hpik3KJjeSSfnt/CtA769QsE7n5q084TCY/qGC4B8FmoxjoMXGk6i0GCqLK5NTK1lhOd0EACAWhvN1x9VcyrlpSnJO9mi8klsZ0UeFrh4kAi8eo8VvKzYrojJPCKNEWMxLaTHPdoB8+QHUlcXA1MXSJfWaXtdchjg4tOZxGVmQQA0taRLrtnmS7epXqWAcyi4E21dsIJE5dfMK7iuNsaclNprVf9jLgf8Ak7RoXVPTStr3MJVoxV27G7+LMIb2ZD3OIAbMbjMTaWwOar1uLMk08PT7Z24bZjernafL5qofZ99d7qmIcGEiA2ntb4idfzzV3D1XYZoY+mOzHx0m2HV7BceIWEITqtyg7LhPf16sUcqtTbsrrz5cePkc3iPDqhDe1qZ3vdDKQkU2nckfFlF7/VScR4s/CsNNzWghjnNewsDQ1hbncWOIMjMO62SdhZdHhv8AeqOr/CJZSB5fE4eJ+gXQfRa4guaHZdMwBI8J0V5wjBaLZe758zSlSjDK36nKxBApU6FF2Z1QRmB0b8b/AMDqV0WFlIMZoPdaIO3M7bXPNa4bh9Jji9jAHHWPwNB5Ky5o5THzCmLhZadjR3MVXGCRcrWg5xaC4Qd4W/VCqasX8ibZA5rphcuo8NBcdACSR/C6bSrQxghmURFoQEREAREQBERAEREAREQHL4zRzOpg83W56f58lQdgmnNBMuMmwkQTFgNLm+vM2W/tZhaz+z7LYPnugxIbBALm3F9/utsHTeGjMJuYBdmc0TYF3xECL38TqcpR1STfGxKwUm4VzXSfdF5B16DkTYKRuKD5bWaHNMzItfntC6bmfz/I9eKr1gxjXPc2wEmAXfTX6KZNWerYlIipYM0y0U3RTEktN9eR9ak30UuOpveMjHBoMhxHvX/2/Xlteyxhg/swSA1xHut25C+/NU+OYt4pZKNq1TuMnYnV2loEn5LkjR9piO3T13Fr2NuFcRove6lSIinDRBNyPegHUDSRvK6b3gCSQBz2XPp8HpikykW5gwWdo6dXOBFwSZJ8V57GVq2HqhjnitSeYe3tC+q67oORwhliGw20tmxK3bhTh2d+8pOaitU3ZHrMLV7RgflLc1wDy2KocV4yylLWnPVNmsbcydM0aBVMNWq4skdoKFMWLGH+7/yJ9zyW/CMBT7UupsAp05a3fO/43km5jQeaiNKTWVa27f4Of2tSp7isur+y/PkV+H8IrljW1HinTkl7KZ7zibkvcOZ2B0XXFOnQaG02BoJiBHzJmSfqrzgo30wdVSd0+0r33/3g0p0Iwyt+r9fQiZjBF7eRPyi6sBwIEXB+yo1cKfEK3RpwBdIzbWn1Y0je+TeNh8ll5jQTpbdVhnex4PccQ4NI2kWIgnT8KHheFfTDs7pkyO8XR3QNSBuCfNaSSaavnoFJ3WDoD5rB9FYZUDhIMjmPqsjmrSX8SV1KmMr1WGWsYWAAlxcGkGSCLnkWkHxG4UTMTXtNFmY8qoH0urldgcIcJG8ePRRYbBUmHMxoDjNwTuZMyed1Dkt3wSZxmHNQBubKJBMa2IIg/CV2guezKenXUH9LoBTSSfb6kS6GURFsVCIiAIiIAiIgCIiAIiICtjdvNc7F1D7jT33dYIG7hY3HVXeJVcuW0ySqtbKwOfBMNJMa90TA/Spi7JJPU/kqliMM6pUYZhjTmIHxHQBw22+vRec4H7Yvr1zSdTaNcuUkXyucASTDgcpEiNudu9i8dTZ3qj+zdEka+VtT06rCdpx7uSvtYqOq+Dp+p/a4DeI0w92IqOgXZRbqSJ7zmjXvH6BVsVxLEVy2lTZ2YqA959iW7uj4R13Vjh3BalAktFFzrAOfnLo/FtgtIyaj2Fa/Jj7WdT9tY6v7Ln5ImL8TX0/6ekdzBquHQaM+4W3BKOGa5zaUl98znB2YwYPeI57Dmunhy7KM+UO3yzl8puqeK4S0g5O44kEyXERmzOAkwATfkop04NtzHsNLUveff9uEbY7A06hGaz/hc0w8eG5CtYWg2mxrG2a0QPXNV8DhA0MBdmewRM852nqRfkrNRw0kBxmATrH3V3KVrJ3XedC70bu5fdZUOGLg0Z9fXyWcRXaxpc4wB6gdVS6V22TublvJarSjWlge8ZZAJBOk7StsRVyNLiC6BMDU+W6wkk1fbnwLG+ZR0qGUudJOY77a/v7LTBsfkBfGc+9Gg6eXNTSppyavKXJDSZrTYGiAIHRSErAQBXUpb73FkZAVeu66mquyifkubjGFzHAOLSdxMi45EKZJPscchG1Z8AwSLXhekbovD4gzAs6ABJmSQ2J33C9w3Rbxp6e11KuV8GURFYgIiIAiIgCIiAIiIAiIgKeNqgOY2LkOIPKIH/sq73hokkC4E9SYA8SdFaxg0Pj+F53HzVy061KnaKn+pAlvuQLH3vosnhv1wiTytXgxqYuoym8MYT3Jltjd4ZNz3pAjZoXpqPBW0JquPa5WzL9RF+6SYaOnL63jS7cRVpMLCCWuDgTM2iPdMXkFVKuAqE9j2wfSsXNd/qBuzZHvNJEXUQp01ZyfruMI/p431Sz9F4emS8BoEg135s1T3c+rWfC09TqfJdUlYBHh6+yiq18ujXOH/bfcAQN9forVJ68rwOhYNmvve32TEVC1pIEnlfn0BKpY4dsw08tamTHebLSLzOYGw/akpYrKGjs6ulyW9B13VErdklmz+HUn3dTEm5BJ1IEzBubAT0CM4ZSAyBndnMRLtYA58mi3TRWKNXMJyub0cIKkaPNS8uyIK+FwVOnORsTrcz9VFiaD31GwQKQu4bk7SIsBY/4CuqDGVyxhcGlxGgAJPyHrqs60YtZ2RKZUqt7SoKZJLWZXOFoJ1a0nW0AwpK+HNSq3NHZ0zmGhJdBF50g8vnyxw+gKLA1xGd5lxmZcdddY08lca2FjGnLGpb5f2RN0K4cWuykBxByk7HYlUsmJj3qM84fBPXkP0r3aDnp6utgCPVvNdEpJ4IRRqsrkCHUxa4ynWTob7RZXFEapaZcO7/ubt4hRYjiFNpAkSRIAI0mNzzss4tTb0brjks4snqNm+kc9I3XGxOOa7/TMtjW++hE3gjQq9V4i0tOQydNrWBJPkd1xIaLNED1H+NlpRpqVTS91l/gzqucFdbP1cL3jdF4Ne8bovQr8GFLkyiIuc2CIiAIiIAiIgCIiAIiICtjTYea57sO13vNa7rA2NvktvaR9YU2mg1rnZr5uUfuB4ErPad0kXIExO8afys5K7JRHia7aNNziIa0aAfSNpK04dRIGdxJc+5zRYfC2wGg6Lb+oN/7bpEWEGZ5dI5wgxcAlzHMaASS6ABl1m6z0tz1PjYtwTVWAgjmFEcOMuS+UcrfONuilpPDgHDQ6T/Oi3U5y9iCocMxxcA483AO0JvNvdO89Fl2BGznjT4jzmPv81MyiASRqdbn7LStiMpaCCcxgRFvGT9pUrcXsskrGwANYtfW3XdR1cM1xa46tNtPyOmylCxUqACT/AD6ukXpVw1czr1+6qUqjn1SRamwEag5nGL25aa6yosfxCGf2yDUcQGA6ySBPgJ100UrGdjTa0AujUiZk3Lt95WWZy0rjL+yJvZXLLqYJBImND69WUixH+Qjj6C1jdRvIggfhWOJJbrYmTfTrbQfJUqWByuaeyZYi4c7neAdSLXPgumPXJZ9fpVs/EkrYTD5WkFxfJJJcZ1OkHQDYKrxLBUsuYuNGIGZsX7wIbcGbxt+VfrOAErn8Sqtc0Nc2ROY+XuwRcGd1EZaJX528w4ycXY5TYaIaZm5NiTYAEkWmAPkOq1hYjlZJXqU6ajGzz1OOU3J3EL3rdF4OV7xuiyqxStY0pu5lERYmoREQBERAEREAREQBERAVMcLt8/wqjmA9DzCu4w6Ksspp3wyyIKuFa4yRfmCRvOyjw9BjHkCzo/3EmLXIJt4qw85QTrAn1zUWGyuipBBI5+WmnmoSurPBDeSdrQBAAA5DRaMqhxIBmNQtytadMNmABNz19XUuzwTk3WAh5LKjd/AGuXkqmPraM318r/r6JW4pTYYeHC5A7pvEyRG1ipKGMY90CZAuS0j6kdQocEw7tGuGwjRDyBmEweU7fX6lWlDWqFpaACZOo28VIarW3cYuAJ3J0CzUdNk8fdhdxtUZIIO4IMdVzsNgqbpc17y2S2Mxy2BaRpff785m4nUMBjZzPMSJEakmR7p9QRKs0aYY0NaIAEDkra9U7LZbk8FbC4BtMy1z9Ihzpb8O2m31KsYh7gJa3MeUx4rWqTYCxO/IDVbVKgClPdjd2OZxEOqAtdTmCLB8dQZ5SFVxDjplIENHvN+X2K7L8PTfctBvN5iYiehhcXEta0AARJcfKYH5VoRTqxj8X5f6TOTVNlZEReqeeCF7xui8E5e9bosK/BtS5MoiLnNgiIgCIiAIqGL4kKbi0tJg07iTAe5wJdA7oGWfMaLTC8Vzua0sylznCMwkANmdInSWzIkKbMHSREUAIiICtjNlVn18kRUe5Jh5sfXJcv2peW4d5aSDa4sfeCIuWv7svgi8dzpYcy1s8luPwiK9H3fXREMwN1t+0RaQ28wzi1cQ8PrQ91tLm1jp8greErOLzLie7NyeYRFYF46+uir40DudH26d06LCLlq/sy8fqSt0V+BPJYZJMOIHhAt4LpDXzWESh+wJbmWqpX19c0RdEt164JhuRA/ZczGat/8ABv5RFah/6F/y/qiP1H7fivuV0RF6Z55h2y963REWFfg2pcmURFzmwREQBERAYREQGURFAP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6" descr="data:image/jpeg;base64,/9j/4AAQSkZJRgABAQAAAQABAAD/2wCEAAkGBxMSEhUTExIWFRUXGBgbFxgWFxgfGhseGxgXHRgYGB0aHSggGBolHhoWIjEhJikrMC4uGB8zODMvNygtLysBCgoKDg0OGxAQGy0mICUvLTErMi0tLS01NjAtKystLzA1LSstLS0tLS8tLS0vLS0tLS0tLS0tLS0tLS0tLy0tLf/AABEIAMIBAwMBIgACEQEDEQH/xAAbAAEAAgMBAQAAAAAAAAAAAAAAAwQBAgUGB//EADsQAAEDAgQDBQgBAwMEAwAAAAEAAhEDIQQSMUEFUWETInGB8AYyQpGhscHR4RQj8TNSgiRicsIVc6P/xAAZAQEAAwEBAAAAAAAAAAAAAAAAAQIDBAX/xAAwEQACAQMDAQUHBQEBAAAAAAAAAQIDESESMUFRImGBkfATMnGhscHRBDNC4fFyNP/aAAwDAQACEQMRAD8A+4oiIAiIgCIiAIiIAiIgCIiAIiIAiIgCIiAIiIAiIgCIiAIiIAiIgCIiAIiIAiIgCIiA5HtJxGpQZTdTaHE1AHAgkloa97w2CO+QwgdSqmE9oS6piSchoU20jScCAXZn1ab3Oc52XLnpmOg3kBdnGU6ZLDUIGR2Zsui+Vw87OKoVeH4UggFjJbSaMjw0NFF7n0soBhuVzieuhstYuNrNerkGtD2moHJncKebtRL3MDQaZaCM2aDOYERty0WaftEwigRTf/1DGPoi3ezAEtmYBa05j0BiYK3wmEw9Nwe14zDtDLqkn+4WF5Mncsb4bKNvDcJDBmb/AG2MZTPaXYGEFuUzY2bJ+KADICdjoxc1pe01J9XsmDM7NUY2Hskuph2YFubM0dx4DnAAx1E7HjpFCpX/AKd+Wn2mYZqc/wBsvDyO9sWHxkKfD0aLHlzasAuc7J2nczOkuOWdySY0kkxKyaOHNJ9HM3I/tMwz69oXF95kSXO8E7PQXKmO9p6dF2So3K4ND3tL6chrnOAgZpqHuuMNkwOZAM59oaOfs8wz9r2eXM3NZubNEzlhSVsPRe/tBULXZQHFlSMzWkkB0HYl19bm6l/oaX/6dp73xRE+HRReAKZ9oGtoivUY6nScaeVzi24qGA4gGW6gwb352W7uNWp5aL3uqMfUawFgORuXvElwAnOyBM97aDG9HhVFrQzM4saWFjS8kNyOlgbOgBj5AbLD+D0YaAXMy58pY8ghtQgvYCDZhIFtoERAS8BkqM9raDnta0yHdkJzMBmsGFkMLs7hD2EkC2boYv8AEOJGnUZSbSfUe9tRwDS0ACmWAyXOFznbH41WlLhlGm4FjjTAyS1jyGnIA1st6NDR1DQDICr4uhSxFWnVbiBlYysyadSDLzRnvNOwZp/3A2ICXp37v6/IyD7S0ppRdtUUi05mT/dIFMlk5gCSBMb9DEo44OzNXsn9mSBTMsmoXPDGBozWzOIgmLG8LR3B8MIg5WtNJwY2oQyaOU0yRN4DG9CGidFuOF0MrmZjkdcN7Qw05swLLy0hwkQbRaFN6Yyb4rib6YYTh3y5wbAfTsSYHxaLWnxoF4aabw0v7PP3cucNktsZiQWzHvDldTNoUyGsNTOWuDgXPl0gyNPsoXYPDtq9oXwc3aBpqd3MRkzhsxJBjlJnW6qnDkkp0va2icxykBoBMupyAagp98B00yCZIdBAB3EKyPaOgZhwLBV7MvDmlkih2xdIPuhtvFP6DC2GZs//AGXJFRtQk3knOASeqzicBhajjmLSe1ZVIz/G1gY2ROmUDu6FWvTIyUj7Y0QxryxzSRVJY91NjgKdR1M2c8S4lphova8L0VN4cARoQCPNcz/4uhq17mEGpLmVCCe0eajwb3GYkjlJiF0W1W6BwPmqTlD+IJEWvaDmPmtlUkIiIAiIgCIiAIiIAiIgCIiA4XtTpT8XfhefXoPanSn4u/C4TmWj8a9PXXkuqm7RRzzV5Fcnf1H8qRgWoF/Xkt1sZm1OJEgkbwrLsICJpnMNx8Q8t1hj30rFtjqCLFT4NtNzw4EsIPun8H8LKUmsl4pbE2Aw2X37AjcxqRbx6K/isQGAEg3cGwObjDfC8BcnimHZiBdxsSO6RYRDgbG5ldTDva4ARpFj00grzITjKbl1N4tp6eDStjWtJbeQbgg35EQP0UHEKd4MwJIg6ecK0sFXk7GhHmBtvyP4VOrw4AQxrI7xgjc79b/hX3sB9XWKbesqrVlZFiiMFrLKUEGIaZ8/OFrXoOA9ykdgDmJuSfM3nTdX69UNEn+VSdWmpM920dLC+n55JlN9ODOUrELW5JENDjqW8uUqRr4sdPt1C0LCDB1WabZPT7c1hd3M7skNN21xsZ+l9+i0DCTF/Ws8kdXv0jQ6R1H5U7qjTDZIA5GRO+82NlayYIKjpNtBp+/Eq9hqeUdSoKOHEzf5CD8irhSKzd8GkY8gLphct3oLphbU3lr1cszKIi2KhERAEREAREQBERAEREBxPaYwKZPM/hcAugevp61Xd9qnwKfi78LzzzoumlG6VzCbswwKzhMPnJGYAxad1Xc4DfToecclv3YkOvvY9dPkrymupVRfQtF1Sl3XCW8jceR2UVXJZzA6S4Ny8idDm05a9FNh+IOHdcM7dL66xv8AldTDYVrbhom5E6idpXH+pnJR0x3f05NYRTYw+Da1gZrGpOpJ1M8yVNSohth58/BbhY9dVlGCikkbc3IcZiW02l7jAEDzOg66j+FHw6gWtLnmXvOZ2sCwgAHYBSV8M18Zr5TPn1U6zScp6nstieDV4kLLRa5nqquCqveXuILWzDAQJtq4+J08J3VoqYSUu2Gg4TrdRVsOHftTNWpeJiROvXxhHBNXaIKjwWtgiRuRqOQ8PpdRVCALT3hvynT6LoOIAvpzXLxNF4aXUz2jTdrbW1nKfl/O2U1KCu8ldKexXc02z5COoMmx8hc/KVt/T3EhokNu0XNw6NNJlR0s1TKIg3MOs61jZdCg7+41hEkNJJEQL7+M/RWcloTi0VSlezRZwdAU2NaNgBfeBEqYIUUt6Vjw+JqYa4GwItt1XUC4mIwbHSS0F0GJJ1joegXaC2px0qxVmURFoQEREAREQBERAEREAREQHB9qRan4u/C887Ufca+S7vtjVLRTMEiXTHkvPNrBwEa6xvbVdVKStpMKid7ltoc6SMxgaCJ3uBEnXbksG5t2g6EC3MA3nRbMpgwWu73I2P8AxO/3VhtSBLwM5kMFw5xjT8SR4rKvJU4ubexMLvBjB4Z1R7XOLoZeHb3mD6/S7wVbAUXNb3yCSSYGg6AwCfE7qyFxwbl22jotbAPJV8TWLYhhfrpM2iBYHrra3NTrA+as2CrSxriQDRqDS5A05m+ykx+G7VhZmIDtSI05GdvUqwsBVkk1oJ7zFOmGgACABAWVFWoAlriSMukRHnb9KRzgBJsBqVLSxFEX6myi7EZs2+3LlMeC2LpHd3Fjt5+vJUsfgqlXDupdqab3CO0ZNr6iMu1tlZb7kFx5aZaSNLidlmm0AQLKg/BvAAytqQ1ol5MuIbBd4nx215ZpYC/fp0oi8Az010Ubsks4miPfDQXtHdJ87Ttv81zRhnNYC9nvd+qWEAy2MjLa6Rrtquz6hFzVaKm7osnY4+B4k65cW1KYkl7bFpEnK5u3L9rz1L2rruxQaG/2i/KGwI9+ImM2bL3p91ep4hRpMaXl/Y3BLhAmJgG19Tb7ry+M4eMfiC+lmpU2tAc4CMx2IGxyy3wjosqSnqs3hGFepFNRTy+D2LKTC81G3JEG46fr+F2QvPcK4bTw7MjB4kkkkxqvQhd8J6mzRqxlERaEBERAEREAREQBERAEREBwfaoWp+LvwvL1cPyJHgvU+1GlPxd+FWGDpVG9wwQPUj8rZadCuZO+p2OJgGmYqOAEw0jU+A38l6HC0KbyKjXZ8ogQRbppM9CqWI4JnAGaHDLJg7OzNgggtI5/TSJ+HcONERmmzWiJyhrZyNuSTAMSSTYcguOq1UeXdJm0I2OmG8lHXzEQ05TsSJVV+PqAwaDjc97MMsB0Sd7i+it0amZoJaWzqDqPH1uown2WWIv6nvQ8ZdYOxibzoLCekqwD59VzquDe0ONIzmcS5rzIMiLTpe/0kKXDY1ndYWmm64DXdImDuJmDaYKzjWV+3h/IW6FwrKwEK1WFqZAWHgQZ00vp4LZQ4mgHjK6Y6evUqY43DJGNAEAR02UT8QASINhPTw119Sp1WGIDx3TbqCAfn9/qlmlgGn9cIcQ1/daXERrHIndT0K+ZgfGWRMO1Ci7TLvli5DtPGVz38ZNXu4an2p0LnWpt8/i8AqzkoKxnUqxh7z8OfI6n9SwMz5gG83W+8LgcU9p8rJot7s5RVqAhk7Bo1cfotuH8INSoXVniq1hIa0SGB3xAN0sZ5zPit8JSOIxPaxFCkHMpi4DyYDnAaFtiPILON53ksLZdfX4M7Vqm/ZXz/r5mpwTWMFeqe3rEAMBMtzH3WsbpH6K6PDwKNOHbkkvkHMSJc48hNvJbU+D0mvD2giJIZPdBIjMG7GOSkfhTIyOhoABYRLS0dNium1OnBQhzuaU6UYe6iwBaxXUC4uFZq6HNmBlJBAiwIhdoKlNJNpGjMoiLUqEREAREQBERAEREAREQHC9qdKfi78LjYIOzjKJIK7PtTpT8XfhcgNEZMwBMOqC+bLqACNCdP+SvVrezo43eEZadVQ9BTCy5sgjmFDQrB3unxB1UYxozOa5jmgZYcfddmMCD4/tcSkqaSkdG+xC7hFPbN4ZjaBA6iOf5U2Hpik3KJjeSSfnt/CtA769QsE7n5q084TCY/qGC4B8FmoxjoMXGk6i0GCqLK5NTK1lhOd0EACAWhvN1x9VcyrlpSnJO9mi8klsZ0UeFrh4kAi8eo8VvKzYrojJPCKNEWMxLaTHPdoB8+QHUlcXA1MXSJfWaXtdchjg4tOZxGVmQQA0taRLrtnmS7epXqWAcyi4E21dsIJE5dfMK7iuNsaclNprVf9jLgf8Ak7RoXVPTStr3MJVoxV27G7+LMIb2ZD3OIAbMbjMTaWwOar1uLMk08PT7Z24bZjernafL5qofZ99d7qmIcGEiA2ntb4idfzzV3D1XYZoY+mOzHx0m2HV7BceIWEITqtyg7LhPf16sUcqtTbsrrz5cePkc3iPDqhDe1qZ3vdDKQkU2nckfFlF7/VScR4s/CsNNzWghjnNewsDQ1hbncWOIMjMO62SdhZdHhv8AeqOr/CJZSB5fE4eJ+gXQfRa4guaHZdMwBI8J0V5wjBaLZe758zSlSjDK36nKxBApU6FF2Z1QRmB0b8b/AMDqV0WFlIMZoPdaIO3M7bXPNa4bh9Jji9jAHHWPwNB5Ky5o5THzCmLhZadjR3MVXGCRcrWg5xaC4Qd4W/VCqasX8ibZA5rphcuo8NBcdACSR/C6bSrQxghmURFoQEREAREQBERAEREAREQHL4zRzOpg83W56f58lQdgmnNBMuMmwkQTFgNLm+vM2W/tZhaz+z7LYPnugxIbBALm3F9/utsHTeGjMJuYBdmc0TYF3xECL38TqcpR1STfGxKwUm4VzXSfdF5B16DkTYKRuKD5bWaHNMzItfntC6bmfz/I9eKr1gxjXPc2wEmAXfTX6KZNWerYlIipYM0y0U3RTEktN9eR9ak30UuOpveMjHBoMhxHvX/2/Xlteyxhg/swSA1xHut25C+/NU+OYt4pZKNq1TuMnYnV2loEn5LkjR9piO3T13Fr2NuFcRove6lSIinDRBNyPegHUDSRvK6b3gCSQBz2XPp8HpikykW5gwWdo6dXOBFwSZJ8V57GVq2HqhjnitSeYe3tC+q67oORwhliGw20tmxK3bhTh2d+8pOaitU3ZHrMLV7RgflLc1wDy2KocV4yylLWnPVNmsbcydM0aBVMNWq4skdoKFMWLGH+7/yJ9zyW/CMBT7UupsAp05a3fO/43km5jQeaiNKTWVa27f4Of2tSp7isur+y/PkV+H8IrljW1HinTkl7KZ7zibkvcOZ2B0XXFOnQaG02BoJiBHzJmSfqrzgo30wdVSd0+0r33/3g0p0Iwyt+r9fQiZjBF7eRPyi6sBwIEXB+yo1cKfEK3RpwBdIzbWn1Y0je+TeNh8ll5jQTpbdVhnex4PccQ4NI2kWIgnT8KHheFfTDs7pkyO8XR3QNSBuCfNaSSaavnoFJ3WDoD5rB9FYZUDhIMjmPqsjmrSX8SV1KmMr1WGWsYWAAlxcGkGSCLnkWkHxG4UTMTXtNFmY8qoH0urldgcIcJG8ePRRYbBUmHMxoDjNwTuZMyed1Dkt3wSZxmHNQBubKJBMa2IIg/CV2guezKenXUH9LoBTSSfb6kS6GURFsVCIiAIiIAiIgCIiAIiICtjdvNc7F1D7jT33dYIG7hY3HVXeJVcuW0ySqtbKwOfBMNJMa90TA/Spi7JJPU/kqliMM6pUYZhjTmIHxHQBw22+vRec4H7Yvr1zSdTaNcuUkXyucASTDgcpEiNudu9i8dTZ3qj+zdEka+VtT06rCdpx7uSvtYqOq+Dp+p/a4DeI0w92IqOgXZRbqSJ7zmjXvH6BVsVxLEVy2lTZ2YqA959iW7uj4R13Vjh3BalAktFFzrAOfnLo/FtgtIyaj2Fa/Jj7WdT9tY6v7Ln5ImL8TX0/6ekdzBquHQaM+4W3BKOGa5zaUl98znB2YwYPeI57Dmunhy7KM+UO3yzl8puqeK4S0g5O44kEyXERmzOAkwATfkop04NtzHsNLUveff9uEbY7A06hGaz/hc0w8eG5CtYWg2mxrG2a0QPXNV8DhA0MBdmewRM852nqRfkrNRw0kBxmATrH3V3KVrJ3XedC70bu5fdZUOGLg0Z9fXyWcRXaxpc4wB6gdVS6V22TublvJarSjWlge8ZZAJBOk7StsRVyNLiC6BMDU+W6wkk1fbnwLG+ZR0qGUudJOY77a/v7LTBsfkBfGc+9Gg6eXNTSppyavKXJDSZrTYGiAIHRSErAQBXUpb73FkZAVeu66mquyifkubjGFzHAOLSdxMi45EKZJPscchG1Z8AwSLXhekbovD4gzAs6ABJmSQ2J33C9w3Rbxp6e11KuV8GURFYgIiIAiIgCIiAIiIAiIgKeNqgOY2LkOIPKIH/sq73hokkC4E9SYA8SdFaxg0Pj+F53HzVy061KnaKn+pAlvuQLH3vosnhv1wiTytXgxqYuoym8MYT3Jltjd4ZNz3pAjZoXpqPBW0JquPa5WzL9RF+6SYaOnL63jS7cRVpMLCCWuDgTM2iPdMXkFVKuAqE9j2wfSsXNd/qBuzZHvNJEXUQp01ZyfruMI/p431Sz9F4emS8BoEg135s1T3c+rWfC09TqfJdUlYBHh6+yiq18ujXOH/bfcAQN9forVJ68rwOhYNmvve32TEVC1pIEnlfn0BKpY4dsw08tamTHebLSLzOYGw/akpYrKGjs6ulyW9B13VErdklmz+HUn3dTEm5BJ1IEzBubAT0CM4ZSAyBndnMRLtYA58mi3TRWKNXMJyub0cIKkaPNS8uyIK+FwVOnORsTrcz9VFiaD31GwQKQu4bk7SIsBY/4CuqDGVyxhcGlxGgAJPyHrqs60YtZ2RKZUqt7SoKZJLWZXOFoJ1a0nW0AwpK+HNSq3NHZ0zmGhJdBF50g8vnyxw+gKLA1xGd5lxmZcdddY08lca2FjGnLGpb5f2RN0K4cWuykBxByk7HYlUsmJj3qM84fBPXkP0r3aDnp6utgCPVvNdEpJ4IRRqsrkCHUxa4ynWTob7RZXFEapaZcO7/ubt4hRYjiFNpAkSRIAI0mNzzss4tTb0brjks4snqNm+kc9I3XGxOOa7/TMtjW++hE3gjQq9V4i0tOQydNrWBJPkd1xIaLNED1H+NlpRpqVTS91l/gzqucFdbP1cL3jdF4Ne8bovQr8GFLkyiIuc2CIiAIiIAiIgCIiAIiICtjTYea57sO13vNa7rA2NvktvaR9YU2mg1rnZr5uUfuB4ErPad0kXIExO8afys5K7JRHia7aNNziIa0aAfSNpK04dRIGdxJc+5zRYfC2wGg6Lb+oN/7bpEWEGZ5dI5wgxcAlzHMaASS6ABl1m6z0tz1PjYtwTVWAgjmFEcOMuS+UcrfONuilpPDgHDQ6T/Oi3U5y9iCocMxxcA483AO0JvNvdO89Fl2BGznjT4jzmPv81MyiASRqdbn7LStiMpaCCcxgRFvGT9pUrcXsskrGwANYtfW3XdR1cM1xa46tNtPyOmylCxUqACT/AD6ukXpVw1czr1+6qUqjn1SRamwEag5nGL25aa6yosfxCGf2yDUcQGA6ySBPgJ100UrGdjTa0AujUiZk3Lt95WWZy0rjL+yJvZXLLqYJBImND69WUixH+Qjj6C1jdRvIggfhWOJJbrYmTfTrbQfJUqWByuaeyZYi4c7neAdSLXPgumPXJZ9fpVs/EkrYTD5WkFxfJJJcZ1OkHQDYKrxLBUsuYuNGIGZsX7wIbcGbxt+VfrOAErn8Sqtc0Nc2ROY+XuwRcGd1EZaJX528w4ycXY5TYaIaZm5NiTYAEkWmAPkOq1hYjlZJXqU6ajGzz1OOU3J3EL3rdF4OV7xuiyqxStY0pu5lERYmoREQBERAEREAREQBERAVMcLt8/wqjmA9DzCu4w6Ksspp3wyyIKuFa4yRfmCRvOyjw9BjHkCzo/3EmLXIJt4qw85QTrAn1zUWGyuipBBI5+WmnmoSurPBDeSdrQBAAA5DRaMqhxIBmNQtytadMNmABNz19XUuzwTk3WAh5LKjd/AGuXkqmPraM318r/r6JW4pTYYeHC5A7pvEyRG1ipKGMY90CZAuS0j6kdQocEw7tGuGwjRDyBmEweU7fX6lWlDWqFpaACZOo28VIarW3cYuAJ3J0CzUdNk8fdhdxtUZIIO4IMdVzsNgqbpc17y2S2Mxy2BaRpff785m4nUMBjZzPMSJEakmR7p9QRKs0aYY0NaIAEDkra9U7LZbk8FbC4BtMy1z9Ihzpb8O2m31KsYh7gJa3MeUx4rWqTYCxO/IDVbVKgClPdjd2OZxEOqAtdTmCLB8dQZ5SFVxDjplIENHvN+X2K7L8PTfctBvN5iYiehhcXEta0AARJcfKYH5VoRTqxj8X5f6TOTVNlZEReqeeCF7xui8E5e9bosK/BtS5MoiLnNgiIgCIiAIqGL4kKbi0tJg07iTAe5wJdA7oGWfMaLTC8Vzua0sylznCMwkANmdInSWzIkKbMHSREUAIiICtjNlVn18kRUe5Jh5sfXJcv2peW4d5aSDa4sfeCIuWv7svgi8dzpYcy1s8luPwiK9H3fXREMwN1t+0RaQ28wzi1cQ8PrQ91tLm1jp8greErOLzLie7NyeYRFYF46+uir40DudH26d06LCLlq/sy8fqSt0V+BPJYZJMOIHhAt4LpDXzWESh+wJbmWqpX19c0RdEt164JhuRA/ZczGat/8ABv5RFah/6F/y/qiP1H7fivuV0RF6Z55h2y963REWFfg2pcmURFzmwREQBERAYREQGURFAP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8" descr="data:image/jpeg;base64,/9j/4AAQSkZJRgABAQAAAQABAAD/2wCEAAkGBxMSEhUTExIWFRUXGBgbFxgWFxgfGhseGxgXHRgYGB0aHSggGBolHhoWIjEhJikrMC4uGB8zODMvNygtLysBCgoKDg0OGxAQGy0mICUvLTErMi0tLS01NjAtKystLzA1LSstLS0tLS8tLS0vLS0tLS0tLS0tLS0tLS0tLy0tLf/AABEIAMIBAwMBIgACEQEDEQH/xAAbAAEAAgMBAQAAAAAAAAAAAAAAAwQBAgUGB//EADsQAAEDAgQDBQgBAwMEAwAAAAEAAhEDIQQSMUEFUWETInGB8AYyQpGhscHR4RQj8TNSgiRicsIVc6P/xAAZAQEAAwEBAAAAAAAAAAAAAAAAAQIDBAX/xAAwEQACAQMDAQUHBQEBAAAAAAAAAQIDESESMUFRImGBkfATMnGhscHRBDNC4fFyNP/aAAwDAQACEQMRAD8A+4oiIAiIgCIiAIiIAiIgCIiAIiIAiIgCIiAIiIAiIgCIiAIiIAiIgCIiAIiIAiIgCIiA5HtJxGpQZTdTaHE1AHAgkloa97w2CO+QwgdSqmE9oS6piSchoU20jScCAXZn1ab3Oc52XLnpmOg3kBdnGU6ZLDUIGR2Zsui+Vw87OKoVeH4UggFjJbSaMjw0NFF7n0soBhuVzieuhstYuNrNerkGtD2moHJncKebtRL3MDQaZaCM2aDOYERty0WaftEwigRTf/1DGPoi3ezAEtmYBa05j0BiYK3wmEw9Nwe14zDtDLqkn+4WF5Mncsb4bKNvDcJDBmb/AG2MZTPaXYGEFuUzY2bJ+KADICdjoxc1pe01J9XsmDM7NUY2Hskuph2YFubM0dx4DnAAx1E7HjpFCpX/AKd+Wn2mYZqc/wBsvDyO9sWHxkKfD0aLHlzasAuc7J2nczOkuOWdySY0kkxKyaOHNJ9HM3I/tMwz69oXF95kSXO8E7PQXKmO9p6dF2So3K4ND3tL6chrnOAgZpqHuuMNkwOZAM59oaOfs8wz9r2eXM3NZubNEzlhSVsPRe/tBULXZQHFlSMzWkkB0HYl19bm6l/oaX/6dp73xRE+HRReAKZ9oGtoivUY6nScaeVzi24qGA4gGW6gwb352W7uNWp5aL3uqMfUawFgORuXvElwAnOyBM97aDG9HhVFrQzM4saWFjS8kNyOlgbOgBj5AbLD+D0YaAXMy58pY8ghtQgvYCDZhIFtoERAS8BkqM9raDnta0yHdkJzMBmsGFkMLs7hD2EkC2boYv8AEOJGnUZSbSfUe9tRwDS0ACmWAyXOFznbH41WlLhlGm4FjjTAyS1jyGnIA1st6NDR1DQDICr4uhSxFWnVbiBlYysyadSDLzRnvNOwZp/3A2ICXp37v6/IyD7S0ppRdtUUi05mT/dIFMlk5gCSBMb9DEo44OzNXsn9mSBTMsmoXPDGBozWzOIgmLG8LR3B8MIg5WtNJwY2oQyaOU0yRN4DG9CGidFuOF0MrmZjkdcN7Qw05swLLy0hwkQbRaFN6Yyb4rib6YYTh3y5wbAfTsSYHxaLWnxoF4aabw0v7PP3cucNktsZiQWzHvDldTNoUyGsNTOWuDgXPl0gyNPsoXYPDtq9oXwc3aBpqd3MRkzhsxJBjlJnW6qnDkkp0va2icxykBoBMupyAagp98B00yCZIdBAB3EKyPaOgZhwLBV7MvDmlkih2xdIPuhtvFP6DC2GZs//AGXJFRtQk3knOASeqzicBhajjmLSe1ZVIz/G1gY2ROmUDu6FWvTIyUj7Y0QxryxzSRVJY91NjgKdR1M2c8S4lphova8L0VN4cARoQCPNcz/4uhq17mEGpLmVCCe0eajwb3GYkjlJiF0W1W6BwPmqTlD+IJEWvaDmPmtlUkIiIAiIgCIiAIiIAiIgCIiA4XtTpT8XfhefXoPanSn4u/C4TmWj8a9PXXkuqm7RRzzV5Fcnf1H8qRgWoF/Xkt1sZm1OJEgkbwrLsICJpnMNx8Q8t1hj30rFtjqCLFT4NtNzw4EsIPun8H8LKUmsl4pbE2Aw2X37AjcxqRbx6K/isQGAEg3cGwObjDfC8BcnimHZiBdxsSO6RYRDgbG5ldTDva4ARpFj00grzITjKbl1N4tp6eDStjWtJbeQbgg35EQP0UHEKd4MwJIg6ecK0sFXk7GhHmBtvyP4VOrw4AQxrI7xgjc79b/hX3sB9XWKbesqrVlZFiiMFrLKUEGIaZ8/OFrXoOA9ykdgDmJuSfM3nTdX69UNEn+VSdWmpM920dLC+n55JlN9ODOUrELW5JENDjqW8uUqRr4sdPt1C0LCDB1WabZPT7c1hd3M7skNN21xsZ+l9+i0DCTF/Ws8kdXv0jQ6R1H5U7qjTDZIA5GRO+82NlayYIKjpNtBp+/Eq9hqeUdSoKOHEzf5CD8irhSKzd8GkY8gLphct3oLphbU3lr1cszKIi2KhERAEREAREQBERAEREBxPaYwKZPM/hcAugevp61Xd9qnwKfi78LzzzoumlG6VzCbswwKzhMPnJGYAxad1Xc4DfToecclv3YkOvvY9dPkrymupVRfQtF1Sl3XCW8jceR2UVXJZzA6S4Ny8idDm05a9FNh+IOHdcM7dL66xv8AldTDYVrbhom5E6idpXH+pnJR0x3f05NYRTYw+Da1gZrGpOpJ1M8yVNSohth58/BbhY9dVlGCikkbc3IcZiW02l7jAEDzOg66j+FHw6gWtLnmXvOZ2sCwgAHYBSV8M18Zr5TPn1U6zScp6nstieDV4kLLRa5nqquCqveXuILWzDAQJtq4+J08J3VoqYSUu2Gg4TrdRVsOHftTNWpeJiROvXxhHBNXaIKjwWtgiRuRqOQ8PpdRVCALT3hvynT6LoOIAvpzXLxNF4aXUz2jTdrbW1nKfl/O2U1KCu8ldKexXc02z5COoMmx8hc/KVt/T3EhokNu0XNw6NNJlR0s1TKIg3MOs61jZdCg7+41hEkNJJEQL7+M/RWcloTi0VSlezRZwdAU2NaNgBfeBEqYIUUt6Vjw+JqYa4GwItt1XUC4mIwbHSS0F0GJJ1joegXaC2px0qxVmURFoQEREAREQBERAEREAREQHB9qRan4u/C887Ufca+S7vtjVLRTMEiXTHkvPNrBwEa6xvbVdVKStpMKid7ltoc6SMxgaCJ3uBEnXbksG5t2g6EC3MA3nRbMpgwWu73I2P8AxO/3VhtSBLwM5kMFw5xjT8SR4rKvJU4ubexMLvBjB4Z1R7XOLoZeHb3mD6/S7wVbAUXNb3yCSSYGg6AwCfE7qyFxwbl22jotbAPJV8TWLYhhfrpM2iBYHrra3NTrA+as2CrSxriQDRqDS5A05m+ykx+G7VhZmIDtSI05GdvUqwsBVkk1oJ7zFOmGgACABAWVFWoAlriSMukRHnb9KRzgBJsBqVLSxFEX6myi7EZs2+3LlMeC2LpHd3Fjt5+vJUsfgqlXDupdqab3CO0ZNr6iMu1tlZb7kFx5aZaSNLidlmm0AQLKg/BvAAytqQ1ol5MuIbBd4nx215ZpYC/fp0oi8Az010Ubsks4miPfDQXtHdJ87Ttv81zRhnNYC9nvd+qWEAy2MjLa6Rrtquz6hFzVaKm7osnY4+B4k65cW1KYkl7bFpEnK5u3L9rz1L2rruxQaG/2i/KGwI9+ImM2bL3p91ep4hRpMaXl/Y3BLhAmJgG19Tb7ry+M4eMfiC+lmpU2tAc4CMx2IGxyy3wjosqSnqs3hGFepFNRTy+D2LKTC81G3JEG46fr+F2QvPcK4bTw7MjB4kkkkxqvQhd8J6mzRqxlERaEBERAEREAREQBERAEREBwfaoWp+LvwvL1cPyJHgvU+1GlPxd+FWGDpVG9wwQPUj8rZadCuZO+p2OJgGmYqOAEw0jU+A38l6HC0KbyKjXZ8ogQRbppM9CqWI4JnAGaHDLJg7OzNgggtI5/TSJ+HcONERmmzWiJyhrZyNuSTAMSSTYcguOq1UeXdJm0I2OmG8lHXzEQ05TsSJVV+PqAwaDjc97MMsB0Sd7i+it0amZoJaWzqDqPH1uown2WWIv6nvQ8ZdYOxibzoLCekqwD59VzquDe0ONIzmcS5rzIMiLTpe/0kKXDY1ndYWmm64DXdImDuJmDaYKzjWV+3h/IW6FwrKwEK1WFqZAWHgQZ00vp4LZQ4mgHjK6Y6evUqY43DJGNAEAR02UT8QASINhPTw119Sp1WGIDx3TbqCAfn9/qlmlgGn9cIcQ1/daXERrHIndT0K+ZgfGWRMO1Ci7TLvli5DtPGVz38ZNXu4an2p0LnWpt8/i8AqzkoKxnUqxh7z8OfI6n9SwMz5gG83W+8LgcU9p8rJot7s5RVqAhk7Bo1cfotuH8INSoXVniq1hIa0SGB3xAN0sZ5zPit8JSOIxPaxFCkHMpi4DyYDnAaFtiPILON53ksLZdfX4M7Vqm/ZXz/r5mpwTWMFeqe3rEAMBMtzH3WsbpH6K6PDwKNOHbkkvkHMSJc48hNvJbU+D0mvD2giJIZPdBIjMG7GOSkfhTIyOhoABYRLS0dNium1OnBQhzuaU6UYe6iwBaxXUC4uFZq6HNmBlJBAiwIhdoKlNJNpGjMoiLUqEREAREQBERAEREAREQHC9qdKfi78LjYIOzjKJIK7PtTpT8XfhcgNEZMwBMOqC+bLqACNCdP+SvVrezo43eEZadVQ9BTCy5sgjmFDQrB3unxB1UYxozOa5jmgZYcfddmMCD4/tcSkqaSkdG+xC7hFPbN4ZjaBA6iOf5U2Hpik3KJjeSSfnt/CtA769QsE7n5q084TCY/qGC4B8FmoxjoMXGk6i0GCqLK5NTK1lhOd0EACAWhvN1x9VcyrlpSnJO9mi8klsZ0UeFrh4kAi8eo8VvKzYrojJPCKNEWMxLaTHPdoB8+QHUlcXA1MXSJfWaXtdchjg4tOZxGVmQQA0taRLrtnmS7epXqWAcyi4E21dsIJE5dfMK7iuNsaclNprVf9jLgf8Ak7RoXVPTStr3MJVoxV27G7+LMIb2ZD3OIAbMbjMTaWwOar1uLMk08PT7Z24bZjernafL5qofZ99d7qmIcGEiA2ntb4idfzzV3D1XYZoY+mOzHx0m2HV7BceIWEITqtyg7LhPf16sUcqtTbsrrz5cePkc3iPDqhDe1qZ3vdDKQkU2nckfFlF7/VScR4s/CsNNzWghjnNewsDQ1hbncWOIMjMO62SdhZdHhv8AeqOr/CJZSB5fE4eJ+gXQfRa4guaHZdMwBI8J0V5wjBaLZe758zSlSjDK36nKxBApU6FF2Z1QRmB0b8b/AMDqV0WFlIMZoPdaIO3M7bXPNa4bh9Jji9jAHHWPwNB5Ky5o5THzCmLhZadjR3MVXGCRcrWg5xaC4Qd4W/VCqasX8ibZA5rphcuo8NBcdACSR/C6bSrQxghmURFoQEREAREQBERAEREAREQHL4zRzOpg83W56f58lQdgmnNBMuMmwkQTFgNLm+vM2W/tZhaz+z7LYPnugxIbBALm3F9/utsHTeGjMJuYBdmc0TYF3xECL38TqcpR1STfGxKwUm4VzXSfdF5B16DkTYKRuKD5bWaHNMzItfntC6bmfz/I9eKr1gxjXPc2wEmAXfTX6KZNWerYlIipYM0y0U3RTEktN9eR9ak30UuOpveMjHBoMhxHvX/2/Xlteyxhg/swSA1xHut25C+/NU+OYt4pZKNq1TuMnYnV2loEn5LkjR9piO3T13Fr2NuFcRove6lSIinDRBNyPegHUDSRvK6b3gCSQBz2XPp8HpikykW5gwWdo6dXOBFwSZJ8V57GVq2HqhjnitSeYe3tC+q67oORwhliGw20tmxK3bhTh2d+8pOaitU3ZHrMLV7RgflLc1wDy2KocV4yylLWnPVNmsbcydM0aBVMNWq4skdoKFMWLGH+7/yJ9zyW/CMBT7UupsAp05a3fO/43km5jQeaiNKTWVa27f4Of2tSp7isur+y/PkV+H8IrljW1HinTkl7KZ7zibkvcOZ2B0XXFOnQaG02BoJiBHzJmSfqrzgo30wdVSd0+0r33/3g0p0Iwyt+r9fQiZjBF7eRPyi6sBwIEXB+yo1cKfEK3RpwBdIzbWn1Y0je+TeNh8ll5jQTpbdVhnex4PccQ4NI2kWIgnT8KHheFfTDs7pkyO8XR3QNSBuCfNaSSaavnoFJ3WDoD5rB9FYZUDhIMjmPqsjmrSX8SV1KmMr1WGWsYWAAlxcGkGSCLnkWkHxG4UTMTXtNFmY8qoH0urldgcIcJG8ePRRYbBUmHMxoDjNwTuZMyed1Dkt3wSZxmHNQBubKJBMa2IIg/CV2guezKenXUH9LoBTSSfb6kS6GURFsVCIiAIiIAiIgCIiAIiICtjdvNc7F1D7jT33dYIG7hY3HVXeJVcuW0ySqtbKwOfBMNJMa90TA/Spi7JJPU/kqliMM6pUYZhjTmIHxHQBw22+vRec4H7Yvr1zSdTaNcuUkXyucASTDgcpEiNudu9i8dTZ3qj+zdEka+VtT06rCdpx7uSvtYqOq+Dp+p/a4DeI0w92IqOgXZRbqSJ7zmjXvH6BVsVxLEVy2lTZ2YqA959iW7uj4R13Vjh3BalAktFFzrAOfnLo/FtgtIyaj2Fa/Jj7WdT9tY6v7Ln5ImL8TX0/6ekdzBquHQaM+4W3BKOGa5zaUl98znB2YwYPeI57Dmunhy7KM+UO3yzl8puqeK4S0g5O44kEyXERmzOAkwATfkop04NtzHsNLUveff9uEbY7A06hGaz/hc0w8eG5CtYWg2mxrG2a0QPXNV8DhA0MBdmewRM852nqRfkrNRw0kBxmATrH3V3KVrJ3XedC70bu5fdZUOGLg0Z9fXyWcRXaxpc4wB6gdVS6V22TublvJarSjWlge8ZZAJBOk7StsRVyNLiC6BMDU+W6wkk1fbnwLG+ZR0qGUudJOY77a/v7LTBsfkBfGc+9Gg6eXNTSppyavKXJDSZrTYGiAIHRSErAQBXUpb73FkZAVeu66mquyifkubjGFzHAOLSdxMi45EKZJPscchG1Z8AwSLXhekbovD4gzAs6ABJmSQ2J33C9w3Rbxp6e11KuV8GURFYgIiIAiIgCIiAIiIAiIgKeNqgOY2LkOIPKIH/sq73hokkC4E9SYA8SdFaxg0Pj+F53HzVy061KnaKn+pAlvuQLH3vosnhv1wiTytXgxqYuoym8MYT3Jltjd4ZNz3pAjZoXpqPBW0JquPa5WzL9RF+6SYaOnL63jS7cRVpMLCCWuDgTM2iPdMXkFVKuAqE9j2wfSsXNd/qBuzZHvNJEXUQp01ZyfruMI/p431Sz9F4emS8BoEg135s1T3c+rWfC09TqfJdUlYBHh6+yiq18ujXOH/bfcAQN9forVJ68rwOhYNmvve32TEVC1pIEnlfn0BKpY4dsw08tamTHebLSLzOYGw/akpYrKGjs6ulyW9B13VErdklmz+HUn3dTEm5BJ1IEzBubAT0CM4ZSAyBndnMRLtYA58mi3TRWKNXMJyub0cIKkaPNS8uyIK+FwVOnORsTrcz9VFiaD31GwQKQu4bk7SIsBY/4CuqDGVyxhcGlxGgAJPyHrqs60YtZ2RKZUqt7SoKZJLWZXOFoJ1a0nW0AwpK+HNSq3NHZ0zmGhJdBF50g8vnyxw+gKLA1xGd5lxmZcdddY08lca2FjGnLGpb5f2RN0K4cWuykBxByk7HYlUsmJj3qM84fBPXkP0r3aDnp6utgCPVvNdEpJ4IRRqsrkCHUxa4ynWTob7RZXFEapaZcO7/ubt4hRYjiFNpAkSRIAI0mNzzss4tTb0brjks4snqNm+kc9I3XGxOOa7/TMtjW++hE3gjQq9V4i0tOQydNrWBJPkd1xIaLNED1H+NlpRpqVTS91l/gzqucFdbP1cL3jdF4Ne8bovQr8GFLkyiIuc2CIiAIiIAiIgCIiAIiICtjTYea57sO13vNa7rA2NvktvaR9YU2mg1rnZr5uUfuB4ErPad0kXIExO8afys5K7JRHia7aNNziIa0aAfSNpK04dRIGdxJc+5zRYfC2wGg6Lb+oN/7bpEWEGZ5dI5wgxcAlzHMaASS6ABl1m6z0tz1PjYtwTVWAgjmFEcOMuS+UcrfONuilpPDgHDQ6T/Oi3U5y9iCocMxxcA483AO0JvNvdO89Fl2BGznjT4jzmPv81MyiASRqdbn7LStiMpaCCcxgRFvGT9pUrcXsskrGwANYtfW3XdR1cM1xa46tNtPyOmylCxUqACT/AD6ukXpVw1czr1+6qUqjn1SRamwEag5nGL25aa6yosfxCGf2yDUcQGA6ySBPgJ100UrGdjTa0AujUiZk3Lt95WWZy0rjL+yJvZXLLqYJBImND69WUixH+Qjj6C1jdRvIggfhWOJJbrYmTfTrbQfJUqWByuaeyZYi4c7neAdSLXPgumPXJZ9fpVs/EkrYTD5WkFxfJJJcZ1OkHQDYKrxLBUsuYuNGIGZsX7wIbcGbxt+VfrOAErn8Sqtc0Nc2ROY+XuwRcGd1EZaJX528w4ycXY5TYaIaZm5NiTYAEkWmAPkOq1hYjlZJXqU6ajGzz1OOU3J3EL3rdF4OV7xuiyqxStY0pu5lERYmoREQBERAEREAREQBERAVMcLt8/wqjmA9DzCu4w6Ksspp3wyyIKuFa4yRfmCRvOyjw9BjHkCzo/3EmLXIJt4qw85QTrAn1zUWGyuipBBI5+WmnmoSurPBDeSdrQBAAA5DRaMqhxIBmNQtytadMNmABNz19XUuzwTk3WAh5LKjd/AGuXkqmPraM318r/r6JW4pTYYeHC5A7pvEyRG1ipKGMY90CZAuS0j6kdQocEw7tGuGwjRDyBmEweU7fX6lWlDWqFpaACZOo28VIarW3cYuAJ3J0CzUdNk8fdhdxtUZIIO4IMdVzsNgqbpc17y2S2Mxy2BaRpff785m4nUMBjZzPMSJEakmR7p9QRKs0aYY0NaIAEDkra9U7LZbk8FbC4BtMy1z9Ihzpb8O2m31KsYh7gJa3MeUx4rWqTYCxO/IDVbVKgClPdjd2OZxEOqAtdTmCLB8dQZ5SFVxDjplIENHvN+X2K7L8PTfctBvN5iYiehhcXEta0AARJcfKYH5VoRTqxj8X5f6TOTVNlZEReqeeCF7xui8E5e9bosK/BtS5MoiLnNgiIgCIiAIqGL4kKbi0tJg07iTAe5wJdA7oGWfMaLTC8Vzua0sylznCMwkANmdInSWzIkKbMHSREUAIiICtjNlVn18kRUe5Jh5sfXJcv2peW4d5aSDa4sfeCIuWv7svgi8dzpYcy1s8luPwiK9H3fXREMwN1t+0RaQ28wzi1cQ8PrQ91tLm1jp8greErOLzLie7NyeYRFYF46+uir40DudH26d06LCLlq/sy8fqSt0V+BPJYZJMOIHhAt4LpDXzWESh+wJbmWqpX19c0RdEt164JhuRA/ZczGat/8ABv5RFah/6F/y/qiP1H7fivuV0RF6Z55h2y963REWFfg2pcmURFzmwREQBERAYREQGURFAP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11" descr="2Q== (259×194)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228" name="Picture 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17"/>
          <a:stretch/>
        </p:blipFill>
        <p:spPr bwMode="auto">
          <a:xfrm>
            <a:off x="1763688" y="796547"/>
            <a:ext cx="5832647" cy="4993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Рукописные данные 7"/>
              <p14:cNvContentPartPr/>
              <p14:nvPr/>
            </p14:nvContentPartPr>
            <p14:xfrm>
              <a:off x="3080880" y="2786040"/>
              <a:ext cx="2259720" cy="2411280"/>
            </p14:xfrm>
          </p:contentPart>
        </mc:Choice>
        <mc:Fallback xmlns="">
          <p:pic>
            <p:nvPicPr>
              <p:cNvPr id="8" name="Рукописные данные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1520" y="2776680"/>
                <a:ext cx="2278440" cy="24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Рукописные данные 8"/>
              <p14:cNvContentPartPr/>
              <p14:nvPr/>
            </p14:nvContentPartPr>
            <p14:xfrm>
              <a:off x="4732920" y="2902320"/>
              <a:ext cx="464760" cy="357480"/>
            </p14:xfrm>
          </p:contentPart>
        </mc:Choice>
        <mc:Fallback>
          <p:pic>
            <p:nvPicPr>
              <p:cNvPr id="9" name="Рукописные данные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3560" y="2892960"/>
                <a:ext cx="483480" cy="37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9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994122"/>
          </a:xfrm>
        </p:spPr>
        <p:txBody>
          <a:bodyPr>
            <a:normAutofit fontScale="90000"/>
          </a:bodyPr>
          <a:lstStyle/>
          <a:p>
            <a:r>
              <a:rPr lang="ru-RU" sz="3600" dirty="0" smtClean="0"/>
              <a:t>Определить норму вектора, образованного точками с координатами </a:t>
            </a:r>
            <a:r>
              <a:rPr lang="en-US" sz="3600" dirty="0" smtClean="0"/>
              <a:t>x </a:t>
            </a:r>
            <a:r>
              <a:rPr lang="ru-RU" sz="3600" dirty="0" smtClean="0"/>
              <a:t>(начало) и </a:t>
            </a:r>
            <a:r>
              <a:rPr lang="en-US" sz="3600" dirty="0" smtClean="0"/>
              <a:t>y</a:t>
            </a:r>
            <a:r>
              <a:rPr lang="ru-RU" sz="3600" dirty="0" smtClean="0"/>
              <a:t> (конец)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24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2736304" cy="122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Рукописные данные 4"/>
              <p14:cNvContentPartPr/>
              <p14:nvPr/>
            </p14:nvContentPartPr>
            <p14:xfrm>
              <a:off x="928800" y="1223280"/>
              <a:ext cx="5045760" cy="326880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9440" y="1213920"/>
                <a:ext cx="5064480" cy="328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549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994122"/>
          </a:xfrm>
        </p:spPr>
        <p:txBody>
          <a:bodyPr>
            <a:normAutofit fontScale="90000"/>
          </a:bodyPr>
          <a:lstStyle/>
          <a:p>
            <a:r>
              <a:rPr lang="ru-RU" sz="3600" dirty="0" smtClean="0"/>
              <a:t>Определить норму вектора, образованного точками с координатами </a:t>
            </a:r>
            <a:r>
              <a:rPr lang="en-US" sz="3600" dirty="0" smtClean="0"/>
              <a:t>x </a:t>
            </a:r>
            <a:r>
              <a:rPr lang="ru-RU" sz="3600" dirty="0" smtClean="0"/>
              <a:t>(начало) и </a:t>
            </a:r>
            <a:r>
              <a:rPr lang="en-US" sz="3600" dirty="0" smtClean="0"/>
              <a:t>y</a:t>
            </a:r>
            <a:r>
              <a:rPr lang="ru-RU" sz="3600" dirty="0" smtClean="0"/>
              <a:t> (конец)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25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2736304" cy="122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40887"/>
            <a:ext cx="1892102" cy="845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71" y="5157192"/>
            <a:ext cx="2726215" cy="90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Рукописные данные 6"/>
              <p14:cNvContentPartPr/>
              <p14:nvPr/>
            </p14:nvContentPartPr>
            <p14:xfrm>
              <a:off x="294840" y="3125520"/>
              <a:ext cx="7956720" cy="3384720"/>
            </p14:xfrm>
          </p:contentPart>
        </mc:Choice>
        <mc:Fallback>
          <p:pic>
            <p:nvPicPr>
              <p:cNvPr id="7" name="Рукописные данные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5480" y="3116160"/>
                <a:ext cx="7975440" cy="340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456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Прямая на плоскости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 smtClean="0"/>
              <a:t>Общий </a:t>
            </a:r>
            <a:r>
              <a:rPr lang="ru-RU" dirty="0" smtClean="0"/>
              <a:t>вид:</a:t>
            </a:r>
          </a:p>
          <a:p>
            <a:r>
              <a:rPr lang="ru-RU" dirty="0" smtClean="0"/>
              <a:t>А, В, С – числовые коэффициенты; </a:t>
            </a:r>
          </a:p>
          <a:p>
            <a:r>
              <a:rPr lang="ru-RU" dirty="0" smtClean="0"/>
              <a:t>А и В не равны 0 одновременно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 smtClean="0"/>
              <a:t>Для сравнения: </a:t>
            </a:r>
            <a:r>
              <a:rPr lang="ru-RU" b="1" dirty="0" smtClean="0"/>
              <a:t>канонический </a:t>
            </a:r>
            <a:r>
              <a:rPr lang="ru-RU" dirty="0" smtClean="0"/>
              <a:t>вид уравнения прямой: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92141"/>
            <a:ext cx="27908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26</a:t>
            </a:fld>
            <a:endParaRPr lang="ru-RU"/>
          </a:p>
        </p:txBody>
      </p:sp>
      <p:pic>
        <p:nvPicPr>
          <p:cNvPr id="1026" name="Picture 2" descr="ÐÐ°ÑÑÐ¸Ð½ÐºÐ¸ Ð¿Ð¾ Ð·Ð°Ð¿ÑÐ¾ÑÑ ÐºÐ°Ð½Ð¾Ð½Ð¸ÑÐµÑÐºÐ¾Ðµ ÑÑÐ°Ð²Ð½ÐµÐ½Ð¸Ðµ Ð¿ÑÑÐ¼Ð¾Ð¹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157192"/>
            <a:ext cx="282960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48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Как найти точки пересечения с осями?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27</a:t>
            </a:fld>
            <a:endParaRPr lang="ru-RU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340768"/>
            <a:ext cx="27908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87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Как найти точки пересечения с осями?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Чтобы найти точку пересече</a:t>
            </a:r>
            <a:r>
              <a:rPr lang="ru-RU" dirty="0"/>
              <a:t>н</a:t>
            </a:r>
            <a:r>
              <a:rPr lang="ru-RU" dirty="0" smtClean="0"/>
              <a:t>ия с осью </a:t>
            </a:r>
            <a:r>
              <a:rPr lang="en-US" dirty="0" smtClean="0"/>
              <a:t>x</a:t>
            </a:r>
            <a:r>
              <a:rPr lang="ru-RU" dirty="0" smtClean="0"/>
              <a:t>, подставим </a:t>
            </a:r>
            <a:r>
              <a:rPr lang="en-US" dirty="0" smtClean="0">
                <a:solidFill>
                  <a:srgbClr val="FF0000"/>
                </a:solidFill>
              </a:rPr>
              <a:t>y=0</a:t>
            </a:r>
            <a:r>
              <a:rPr lang="en-US" dirty="0" smtClean="0"/>
              <a:t> </a:t>
            </a:r>
            <a:r>
              <a:rPr lang="ru-RU" dirty="0" smtClean="0"/>
              <a:t>в </a:t>
            </a:r>
            <a:r>
              <a:rPr lang="en-US" dirty="0" err="1" smtClean="0"/>
              <a:t>Ax+By+C</a:t>
            </a:r>
            <a:r>
              <a:rPr lang="en-US" dirty="0" smtClean="0"/>
              <a:t>=0</a:t>
            </a:r>
          </a:p>
          <a:p>
            <a:r>
              <a:rPr lang="ru-RU" dirty="0" smtClean="0"/>
              <a:t>Получится: </a:t>
            </a:r>
            <a:r>
              <a:rPr lang="en-US" dirty="0" err="1" smtClean="0"/>
              <a:t>Ax+C</a:t>
            </a:r>
            <a:r>
              <a:rPr lang="en-US" dirty="0" smtClean="0"/>
              <a:t>=0.</a:t>
            </a:r>
          </a:p>
          <a:p>
            <a:r>
              <a:rPr lang="en-US" dirty="0" smtClean="0"/>
              <a:t>X=-C/A</a:t>
            </a:r>
          </a:p>
          <a:p>
            <a:pPr marL="0" indent="0">
              <a:buNone/>
            </a:pPr>
            <a:r>
              <a:rPr lang="en-US" dirty="0" smtClean="0"/>
              <a:t>---</a:t>
            </a:r>
          </a:p>
          <a:p>
            <a:r>
              <a:rPr lang="ru-RU" dirty="0" smtClean="0"/>
              <a:t>Чтобы найти точку пересечения с осью </a:t>
            </a:r>
            <a:r>
              <a:rPr lang="en-US" dirty="0" smtClean="0"/>
              <a:t>x</a:t>
            </a:r>
            <a:r>
              <a:rPr lang="ru-RU" dirty="0" smtClean="0"/>
              <a:t>, подставим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 smtClean="0">
                <a:solidFill>
                  <a:srgbClr val="FF0000"/>
                </a:solidFill>
              </a:rPr>
              <a:t>=0</a:t>
            </a:r>
            <a:r>
              <a:rPr lang="en-US" dirty="0" smtClean="0"/>
              <a:t> </a:t>
            </a:r>
            <a:r>
              <a:rPr lang="ru-RU" dirty="0" smtClean="0"/>
              <a:t>в </a:t>
            </a:r>
            <a:r>
              <a:rPr lang="en-US" dirty="0" err="1" smtClean="0"/>
              <a:t>Ax+By+C</a:t>
            </a:r>
            <a:r>
              <a:rPr lang="en-US" dirty="0" smtClean="0"/>
              <a:t>=0</a:t>
            </a:r>
          </a:p>
          <a:p>
            <a:r>
              <a:rPr lang="ru-RU" dirty="0" smtClean="0"/>
              <a:t>Получится: </a:t>
            </a:r>
            <a:r>
              <a:rPr lang="en-US" dirty="0" err="1" smtClean="0"/>
              <a:t>By+C</a:t>
            </a:r>
            <a:r>
              <a:rPr lang="en-US" dirty="0" smtClean="0"/>
              <a:t>=0.</a:t>
            </a:r>
          </a:p>
          <a:p>
            <a:r>
              <a:rPr lang="en-US" dirty="0" smtClean="0"/>
              <a:t>X=-C/B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256" y="2276872"/>
            <a:ext cx="2473549" cy="323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316247" y="4573488"/>
            <a:ext cx="385486" cy="2880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387369" y="2549624"/>
            <a:ext cx="385486" cy="2880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28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Рукописные данные 5"/>
              <p14:cNvContentPartPr/>
              <p14:nvPr/>
            </p14:nvContentPartPr>
            <p14:xfrm>
              <a:off x="893160" y="3375360"/>
              <a:ext cx="5536800" cy="9864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800" y="3366000"/>
                <a:ext cx="5555520" cy="11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50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записать уравнения для прямых, параллельных осям?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344" y="2204864"/>
            <a:ext cx="3173511" cy="343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29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е данные 4"/>
              <p14:cNvContentPartPr/>
              <p14:nvPr/>
            </p14:nvContentPartPr>
            <p14:xfrm>
              <a:off x="3214800" y="2018160"/>
              <a:ext cx="3197160" cy="280440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5440" y="2008800"/>
                <a:ext cx="3215880" cy="28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Рукописные данные 6"/>
              <p14:cNvContentPartPr/>
              <p14:nvPr/>
            </p14:nvContentPartPr>
            <p14:xfrm>
              <a:off x="3571920" y="3455640"/>
              <a:ext cx="1393560" cy="920160"/>
            </p14:xfrm>
          </p:contentPart>
        </mc:Choice>
        <mc:Fallback>
          <p:pic>
            <p:nvPicPr>
              <p:cNvPr id="7" name="Рукописные данные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2560" y="3446280"/>
                <a:ext cx="1412280" cy="93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998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 почерк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3</a:t>
            </a:fld>
            <a:endParaRPr lang="ru-RU"/>
          </a:p>
        </p:txBody>
      </p:sp>
      <p:pic>
        <p:nvPicPr>
          <p:cNvPr id="5" name="Picture 2" descr="https://pp.userapi.com/c849232/v849232927/1b611f/nMj1WF94tX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170917" cy="482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92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записать уравнения для прямых, параллельных осям?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Горизонтальная: </a:t>
            </a:r>
            <a:r>
              <a:rPr lang="en-US" dirty="0" smtClean="0"/>
              <a:t>y=a;</a:t>
            </a:r>
          </a:p>
          <a:p>
            <a:r>
              <a:rPr lang="ru-RU" dirty="0" smtClean="0"/>
              <a:t>Вертикальная: </a:t>
            </a:r>
            <a:r>
              <a:rPr lang="en-US" dirty="0" smtClean="0"/>
              <a:t>x=b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884575"/>
            <a:ext cx="3173511" cy="343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88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Источник: </a:t>
            </a:r>
            <a:r>
              <a:rPr lang="en-US" sz="2000" dirty="0">
                <a:hlinkClick r:id="rId2"/>
              </a:rPr>
              <a:t>http://www.cleverstudents.ru/line_and_plane/canonical_equation_of_line_on_plane.html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31</a:t>
            </a:fld>
            <a:endParaRPr lang="ru-RU"/>
          </a:p>
        </p:txBody>
      </p:sp>
      <p:pic>
        <p:nvPicPr>
          <p:cNvPr id="4098" name="Picture 2" descr="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67" y="1412776"/>
            <a:ext cx="7749689" cy="503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5491800" y="4938120"/>
              <a:ext cx="360" cy="36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82440" y="492876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Рукописные данные 4"/>
              <p14:cNvContentPartPr/>
              <p14:nvPr/>
            </p14:nvContentPartPr>
            <p14:xfrm>
              <a:off x="1384200" y="2241360"/>
              <a:ext cx="1446840" cy="115236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4840" y="2232000"/>
                <a:ext cx="1465560" cy="117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810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Уравнение прямой с угловым коэффициентом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Ax+By+C</a:t>
            </a:r>
            <a:r>
              <a:rPr lang="en-US" dirty="0" smtClean="0"/>
              <a:t>=0</a:t>
            </a:r>
          </a:p>
          <a:p>
            <a:r>
              <a:rPr lang="en-US" dirty="0" smtClean="0"/>
              <a:t>y=-(A/B)</a:t>
            </a:r>
            <a:r>
              <a:rPr lang="en-US" dirty="0" err="1" smtClean="0"/>
              <a:t>x-C</a:t>
            </a:r>
            <a:r>
              <a:rPr lang="en-US" dirty="0" smtClean="0"/>
              <a:t>/B</a:t>
            </a:r>
          </a:p>
          <a:p>
            <a:r>
              <a:rPr lang="ru-RU" dirty="0" smtClean="0"/>
              <a:t>Пусть </a:t>
            </a:r>
            <a:r>
              <a:rPr lang="en-US" dirty="0" smtClean="0"/>
              <a:t>k=-A/B; b=-C/B</a:t>
            </a:r>
          </a:p>
          <a:p>
            <a:r>
              <a:rPr lang="ru-RU" dirty="0" smtClean="0"/>
              <a:t>Тогда </a:t>
            </a:r>
            <a:r>
              <a:rPr lang="en-US" dirty="0" smtClean="0"/>
              <a:t>y = </a:t>
            </a:r>
            <a:r>
              <a:rPr lang="en-US" dirty="0" err="1" smtClean="0"/>
              <a:t>kx+b</a:t>
            </a:r>
            <a:r>
              <a:rPr lang="en-US" dirty="0" smtClean="0"/>
              <a:t>.</a:t>
            </a:r>
            <a:r>
              <a:rPr lang="ru-RU" dirty="0" smtClean="0"/>
              <a:t> Это уравнение прямой с угловым коэффициентом.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32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е данные 2"/>
              <p14:cNvContentPartPr/>
              <p14:nvPr/>
            </p14:nvContentPartPr>
            <p14:xfrm>
              <a:off x="3768480" y="2035800"/>
              <a:ext cx="1759320" cy="86688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120" y="2026440"/>
                <a:ext cx="1778040" cy="88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Рукописные данные 6"/>
              <p14:cNvContentPartPr/>
              <p14:nvPr/>
            </p14:nvContentPartPr>
            <p14:xfrm>
              <a:off x="785880" y="1500120"/>
              <a:ext cx="4929480" cy="1839960"/>
            </p14:xfrm>
          </p:contentPart>
        </mc:Choice>
        <mc:Fallback>
          <p:pic>
            <p:nvPicPr>
              <p:cNvPr id="7" name="Рукописные данные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6520" y="1490760"/>
                <a:ext cx="4948200" cy="18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662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Про угловой коэффициент </a:t>
            </a:r>
            <a:r>
              <a:rPr lang="en-US" dirty="0" smtClean="0"/>
              <a:t>k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97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Про угловой коэффициент </a:t>
            </a:r>
            <a:r>
              <a:rPr lang="en-US" dirty="0" smtClean="0"/>
              <a:t>k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Совпадает у параллельных прямых.</a:t>
            </a:r>
          </a:p>
          <a:p>
            <a:r>
              <a:rPr lang="ru-RU" dirty="0" smtClean="0"/>
              <a:t>Равен тангенсу угла наклона прямой (см. следующий слайд).</a:t>
            </a:r>
          </a:p>
          <a:p>
            <a:r>
              <a:rPr lang="ru-RU" dirty="0" smtClean="0"/>
              <a:t>Положителен, если прямая возрастает, отрицателен – если убывает.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34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е данные 4"/>
              <p14:cNvContentPartPr/>
              <p14:nvPr/>
            </p14:nvContentPartPr>
            <p14:xfrm>
              <a:off x="6751080" y="6804360"/>
              <a:ext cx="9000" cy="36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41720" y="6795000"/>
                <a:ext cx="2772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299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K=?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218" name="Picture 2" descr="https://encrypted-tbn0.gstatic.com/images?q=tbn:ANd9GcRNgbD6oROzpv6MPKxS4kMmaKBAO87nSxXUGeES3OzoKh7hs9D4a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158930"/>
            <a:ext cx="4911700" cy="329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35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е данные 4"/>
              <p14:cNvContentPartPr/>
              <p14:nvPr/>
            </p14:nvContentPartPr>
            <p14:xfrm>
              <a:off x="2419920" y="3178800"/>
              <a:ext cx="4626000" cy="210780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0560" y="3169440"/>
                <a:ext cx="4644720" cy="21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Рукописные данные 6"/>
              <p14:cNvContentPartPr/>
              <p14:nvPr/>
            </p14:nvContentPartPr>
            <p14:xfrm>
              <a:off x="3866760" y="1375200"/>
              <a:ext cx="2723760" cy="4483080"/>
            </p14:xfrm>
          </p:contentPart>
        </mc:Choice>
        <mc:Fallback>
          <p:pic>
            <p:nvPicPr>
              <p:cNvPr id="7" name="Рукописные данные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57400" y="1365840"/>
                <a:ext cx="2742480" cy="45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481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K=(y2-y1)/(x2-x1)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 descr="https://encrypted-tbn0.gstatic.com/images?q=tbn:ANd9GcRNgbD6oROzpv6MPKxS4kMmaKBAO87nSxXUGeES3OzoKh7hs9D4a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158930"/>
            <a:ext cx="4911700" cy="329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15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Уравнение пучка прямых, проходящих через заданную точку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842" y="3284984"/>
            <a:ext cx="1638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492896"/>
            <a:ext cx="2016224" cy="50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37</a:t>
            </a:fld>
            <a:endParaRPr lang="ru-RU"/>
          </a:p>
        </p:txBody>
      </p:sp>
      <p:sp>
        <p:nvSpPr>
          <p:cNvPr id="4" name="AutoShape 2" descr="ÐÐ°ÑÑÐ¸Ð½ÐºÐ¸ Ð¿Ð¾ Ð·Ð°Ð¿ÑÐ¾ÑÑ Ð¿ÑÑÐ¾Ðº Ð¿ÑÑÐ¼ÑÑ Ð¿ÑÐ¾ÑÐ¾Ð´ÑÑÐ¸Ñ ÑÐµÑÐµÐ· Ð·Ð°Ð´Ð°Ð½Ð½ÑÑ ÑÐ¾ÑÐºÑ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41828"/>
            <a:ext cx="3426147" cy="234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Рукописные данные 4"/>
              <p14:cNvContentPartPr/>
              <p14:nvPr/>
            </p14:nvContentPartPr>
            <p14:xfrm>
              <a:off x="4804200" y="1571760"/>
              <a:ext cx="1161360" cy="70560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4840" y="1562400"/>
                <a:ext cx="1180080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Рукописные данные 5"/>
              <p14:cNvContentPartPr/>
              <p14:nvPr/>
            </p14:nvContentPartPr>
            <p14:xfrm>
              <a:off x="3420360" y="3098520"/>
              <a:ext cx="2562840" cy="2736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11000" y="3089160"/>
                <a:ext cx="2581560" cy="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003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Уравнение пучка прямых, проходящих через заданную точку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Подставим координаты этой точки в </a:t>
            </a:r>
            <a:r>
              <a:rPr lang="en-US" dirty="0" smtClean="0"/>
              <a:t>(y=</a:t>
            </a:r>
            <a:r>
              <a:rPr lang="en-US" dirty="0" err="1" smtClean="0"/>
              <a:t>kx+b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 smtClean="0"/>
              <a:t>Получим</a:t>
            </a:r>
          </a:p>
          <a:p>
            <a:r>
              <a:rPr lang="ru-RU" dirty="0" smtClean="0"/>
              <a:t>Отсюда выразим </a:t>
            </a:r>
            <a:r>
              <a:rPr lang="en-US" i="1" dirty="0" smtClean="0"/>
              <a:t>b</a:t>
            </a:r>
            <a:r>
              <a:rPr lang="ru-RU" dirty="0" smtClean="0"/>
              <a:t>:</a:t>
            </a:r>
          </a:p>
          <a:p>
            <a:r>
              <a:rPr lang="ru-RU" dirty="0" smtClean="0"/>
              <a:t> Подставим в исходное уравнение: </a:t>
            </a:r>
            <a:endParaRPr lang="en-US" dirty="0" smtClean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316" y="3412537"/>
            <a:ext cx="21336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038" y="3861048"/>
            <a:ext cx="19145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157192"/>
            <a:ext cx="2952750" cy="49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38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Рукописные данные 2"/>
              <p14:cNvContentPartPr/>
              <p14:nvPr/>
            </p14:nvContentPartPr>
            <p14:xfrm>
              <a:off x="2911320" y="2910960"/>
              <a:ext cx="4223880" cy="159012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1960" y="2901600"/>
                <a:ext cx="4242600" cy="160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6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39</a:t>
            </a:fld>
            <a:endParaRPr lang="ru-RU"/>
          </a:p>
        </p:txBody>
      </p:sp>
      <p:sp>
        <p:nvSpPr>
          <p:cNvPr id="3" name="AutoShape 2" descr="data:image/png;base64,iVBORw0KGgoAAAANSUhEUgAAAQkAAAC1CAMAAAB7yfrsAAAABlBMVEX///8AAABVwtN+AAAGXElEQVR4nO2bjbKjIAyF5f1fesepdUUD5OckhF7PzN6tlkDygQjRblu4SrihW0XG6meTKM4g/ElgAnDnsPE9VboCAgGpBdSKzhlICBED4tMQsBTGqq4iioMrCQQIexXoxhQu2aMIHBCf9mCFzCa1fTAHNxJmEEZ7rzbFfhkDiR8Qn2YhRYwGlfGs9YsDCRsIvaX/NSlsweKQLRori6F5GAn7BGGrAExCv3VFTJTGQWX8Xl8YYnivx3R1Gr/Xlr2aAe+clroGpoKalds18ArCMFWhKp64g69rdLpIfUn4LCnVtXbtPBN9fktrZc0QElO2773K4akVNxJ50tZMI6eEZ0jaGjtOXVJbUXtvRTttC498TmAOQs7ChkK2Jo9NxuDyCuAkxoQsJWrEYnMYU5JzQhat0kgSk7KU0oYbhXEpjGkcpI0rSXgux6EyowCRmDogxC6QJSG79gQcdrHdUJDgLbxycNjFdYUqZieRh8MuJxScZVcuEFyHhCQYa41sHHaxnCLKWEhk5LCLw+JZRL8lSTkgDmmWztodSWYOG8e9RwElidwcdg1Z3L9Xbc2SD4hDIy9L93BwmtVCHvU9tZJYh8MuAQrpxmwpDtug48Yo2tPoaiC2rs9qEity2NX2uzQPmqc6p1cQCwV3sbXqgPio5X2XBJ3HWJrDrkYEhfzYONE4t5xoFoX4RB83q1hQZCDl8YE8bJmvqt79YUTilzhsZL+W2//U0Y8NiI+eIZXqP+LgJznsuodFDYoay29y2EWjaN1Rf5fD9ujlcvlbf5o3IMqUd5PaJKLfjPmv0FYvn88/1YeYC2NO+LUL9cfHzOnpWYLwryrVMLiRcHAxWfiVyiX8+hYC8zVz+JXKGfl13jT/8myV8CuVKviyqTmsGX6l49ZxTBbCN9jWD/+q8h0JhTdB/Fj4lb4YeqnwHw6/0h4gsVH9K+FX+n9L/ZPhnyqVZnsTrir4sv01ElTXl++k+fMo+iP/gLB97x/iVUV2Ma/7Uq+sblOnr4uekk5711X2dkdRFVlC+ln/uvW8JGzWYgG46V135bcsHr3K0jbkIOQ9v87UPPKZjQYm/6jH40b/yFfekzStB+zRLJxXfI+MLpHJ7L2PE8AjZG1DZPkpEsNrIdXMoVEhD+gZYhDr0izIR2AbMXGQxekaVwTSekLcJMHv96VwPJylJoznJfF7LJ6O0iSId2r4MS5wrXReqbkfUDtWe2tJRO7Hm0eNzbuswZwsSK/aJOj3MeWhpbtURq9jEoe0hTKsLDjGr+gSx60dGNCH73gJGzetZvokPDaj92ulfijrrWYzzzvlqMCoRq4uy9py/vUW8+cd5Jm2f6hODCTRCYZxruMghkU5MATs8LtOjM/1PER4H0Si222cu+rAQ0QCMYLE4CEH86xzoqZc/zndQUYJFu5Z10RNuby38QUC1shB/qpp6BzKexcSw45irzA6Zfmt8eRBYlyfhASnOswdFT1PcNKOsi8YDmbZYF3EcUm22mKO2WworE5bUGRiwXNGsW7kBZmGBfeFCcWX3BBTsGA7oSHBnwXms+C7qvuWH+BcFPye0K09RfFNHBaSprUkRF09i4XIR/33ouhmsBC1adlOCWOLRiFkb9pYSlGEssD3EzJdF8dC/JzSWkYcWQwL7UuohkKKuCLeS5Ob2AtpwvJOW3uZqNcbHRtHFpq6mSYOJPxY6OrFkNCOdRcWym5BldOGFJ+2bpjBCqojwg4LdW04EobOBbLQ9weyqCEe1KORCBDWFbmn7bcKS1dgy5qiwb2P421r3pyMrU2xxA3IiMc8+onf2Af40uarXRWS9cJyyTXZJz6nHSTQHrQqZ9QgHKv2cehTHrEwEP1Qwt6alwFkjcT+AQ2gKT8T0HKRUwYyAP1MQJuI8ZtQmNHnaYPaT2lelxS34WsE21r2fqoMasHZCLjLJquCbeOdkzrYPBRRF27M+ZtBUbilwEMSjiHPuKx6SRwKSXCtgCIow7UAipfEocCka24UtpxrZGPeekkcisx7mpvzVGzi096gn8JJZEUx4SFTThJTvEqJYo5TCVFMcikfiWkepUMxz6FkKCa6k4vEVG9SoZjrTCIUk13JQ2K6J9MdOJTAjwQu7MrgRgYfcuglcepFcepF8dVL4tSL4tSL4quXxKkXxakXxVcviVMvilMIFP8ArucFVQC+WW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00808"/>
            <a:ext cx="432247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49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добыть </a:t>
            </a:r>
            <a:r>
              <a:rPr lang="en-US" dirty="0" smtClean="0"/>
              <a:t>Jupiter</a:t>
            </a:r>
            <a:r>
              <a:rPr lang="ru-RU" dirty="0" smtClean="0"/>
              <a:t>-</a:t>
            </a:r>
            <a:r>
              <a:rPr lang="en-US" dirty="0" smtClean="0"/>
              <a:t>notebook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ссылка </a:t>
            </a:r>
            <a:r>
              <a:rPr lang="ru-RU" dirty="0"/>
              <a:t>на </a:t>
            </a:r>
            <a:r>
              <a:rPr lang="ru-RU" dirty="0" err="1"/>
              <a:t>Anaconda</a:t>
            </a:r>
            <a:r>
              <a:rPr lang="ru-RU" dirty="0"/>
              <a:t>: </a:t>
            </a:r>
            <a:r>
              <a:rPr lang="ru-RU" dirty="0">
                <a:hlinkClick r:id="rId2"/>
              </a:rPr>
              <a:t>https://www.anaconda.com/distribution</a:t>
            </a:r>
            <a:r>
              <a:rPr lang="ru-RU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ru-RU" dirty="0" smtClean="0"/>
              <a:t>выбрать </a:t>
            </a:r>
            <a:r>
              <a:rPr lang="ru-RU" dirty="0"/>
              <a:t>для </a:t>
            </a:r>
            <a:r>
              <a:rPr lang="en-US" dirty="0"/>
              <a:t>Python </a:t>
            </a:r>
            <a:r>
              <a:rPr lang="en-US" dirty="0" smtClean="0"/>
              <a:t>3.7</a:t>
            </a:r>
          </a:p>
          <a:p>
            <a:r>
              <a:rPr lang="ru-RU" dirty="0"/>
              <a:t>к</a:t>
            </a:r>
            <a:r>
              <a:rPr lang="ru-RU" dirty="0" smtClean="0"/>
              <a:t>ак </a:t>
            </a:r>
            <a:r>
              <a:rPr lang="ru-RU" dirty="0"/>
              <a:t>установить: https://www.youtube.com/watch?v=-BSMMRmKgqU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91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1.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Найти уравнение прямой, которая проходит через точку </a:t>
            </a:r>
            <a:r>
              <a:rPr lang="en-US" dirty="0" smtClean="0"/>
              <a:t>M(1,3)</a:t>
            </a:r>
            <a:r>
              <a:rPr lang="ru-RU" dirty="0" smtClean="0"/>
              <a:t> и параллельна прямой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y-2x-3=0.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40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е данные 4"/>
              <p14:cNvContentPartPr/>
              <p14:nvPr/>
            </p14:nvContentPartPr>
            <p14:xfrm>
              <a:off x="366120" y="3223440"/>
              <a:ext cx="1527480" cy="3636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760" y="3214080"/>
                <a:ext cx="1546200" cy="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429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1.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Найти уравнение прямой, которая </a:t>
            </a:r>
            <a:r>
              <a:rPr lang="ru-RU" u="sng" dirty="0" smtClean="0"/>
              <a:t>проходит через точку </a:t>
            </a:r>
            <a:r>
              <a:rPr lang="en-US" u="sng" dirty="0" smtClean="0"/>
              <a:t>M(1,3)</a:t>
            </a:r>
            <a:r>
              <a:rPr lang="ru-RU" u="sng" dirty="0" smtClean="0"/>
              <a:t> </a:t>
            </a:r>
            <a:r>
              <a:rPr lang="ru-RU" dirty="0" smtClean="0"/>
              <a:t>и </a:t>
            </a:r>
            <a:r>
              <a:rPr lang="ru-RU" u="sng" dirty="0" smtClean="0"/>
              <a:t>параллельна прямой </a:t>
            </a: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y-2x-3=0</a:t>
            </a:r>
            <a:endParaRPr lang="ru-RU" u="sng" dirty="0" smtClean="0"/>
          </a:p>
          <a:p>
            <a:pPr marL="0" indent="0">
              <a:buNone/>
            </a:pPr>
            <a:r>
              <a:rPr lang="ru-RU" b="1" dirty="0" smtClean="0"/>
              <a:t>1-й способ:</a:t>
            </a:r>
          </a:p>
          <a:p>
            <a:r>
              <a:rPr lang="ru-RU" dirty="0" smtClean="0"/>
              <a:t>Находим уравнение пучка прямых, проходящих через данную точку: </a:t>
            </a:r>
          </a:p>
          <a:p>
            <a:pPr marL="0" indent="0">
              <a:buNone/>
            </a:pPr>
            <a:r>
              <a:rPr lang="en-US" dirty="0" smtClean="0"/>
              <a:t>y-3=k(x-1)</a:t>
            </a:r>
          </a:p>
          <a:p>
            <a:r>
              <a:rPr lang="ru-RU" dirty="0" smtClean="0"/>
              <a:t>Прямые должны быть параллельны, поэтому </a:t>
            </a:r>
            <a:r>
              <a:rPr lang="en-US" dirty="0" smtClean="0"/>
              <a:t>k=2.</a:t>
            </a:r>
          </a:p>
          <a:p>
            <a:pPr marL="0" indent="0">
              <a:buNone/>
            </a:pPr>
            <a:r>
              <a:rPr lang="en-US" dirty="0" smtClean="0"/>
              <a:t>y-3=2(x-1) </a:t>
            </a:r>
            <a:r>
              <a:rPr lang="en-US" dirty="0" smtClean="0">
                <a:sym typeface="Wingdings" panose="05000000000000000000" pitchFamily="2" charset="2"/>
              </a:rPr>
              <a:t> y=2x+1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149080"/>
            <a:ext cx="2952750" cy="49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41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е данные 4"/>
              <p14:cNvContentPartPr/>
              <p14:nvPr/>
            </p14:nvContentPartPr>
            <p14:xfrm>
              <a:off x="384120" y="2223360"/>
              <a:ext cx="1679040" cy="288468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760" y="2214000"/>
                <a:ext cx="1697760" cy="29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е данные 6"/>
              <p14:cNvContentPartPr/>
              <p14:nvPr/>
            </p14:nvContentPartPr>
            <p14:xfrm>
              <a:off x="5688360" y="6849000"/>
              <a:ext cx="360" cy="360"/>
            </p14:xfrm>
          </p:contentPart>
        </mc:Choice>
        <mc:Fallback xmlns="">
          <p:pic>
            <p:nvPicPr>
              <p:cNvPr id="7" name="Рукописные данные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79000" y="68396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968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1.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Найти уравнение прямой, которая </a:t>
            </a:r>
            <a:r>
              <a:rPr lang="ru-RU" u="sng" dirty="0" smtClean="0"/>
              <a:t>проходит через точку </a:t>
            </a:r>
            <a:r>
              <a:rPr lang="en-US" u="sng" dirty="0" smtClean="0"/>
              <a:t>M(1,3)</a:t>
            </a:r>
            <a:r>
              <a:rPr lang="ru-RU" u="sng" dirty="0" smtClean="0"/>
              <a:t> </a:t>
            </a:r>
            <a:r>
              <a:rPr lang="ru-RU" dirty="0" smtClean="0"/>
              <a:t>и </a:t>
            </a:r>
            <a:r>
              <a:rPr lang="ru-RU" u="sng" dirty="0" smtClean="0"/>
              <a:t>параллельна прямой </a:t>
            </a: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y-2x-3=0</a:t>
            </a:r>
            <a:endParaRPr lang="ru-RU" u="sng" dirty="0" smtClean="0"/>
          </a:p>
          <a:p>
            <a:pPr marL="0" indent="0">
              <a:buNone/>
            </a:pPr>
            <a:r>
              <a:rPr lang="en-US" b="1" dirty="0"/>
              <a:t>2</a:t>
            </a:r>
            <a:r>
              <a:rPr lang="ru-RU" b="1" dirty="0" smtClean="0"/>
              <a:t>-й способ:</a:t>
            </a:r>
          </a:p>
          <a:p>
            <a:r>
              <a:rPr lang="ru-RU" dirty="0" smtClean="0"/>
              <a:t>Подставляем (1;3) в </a:t>
            </a:r>
            <a:r>
              <a:rPr lang="en-US" dirty="0" smtClean="0"/>
              <a:t>y=</a:t>
            </a:r>
            <a:r>
              <a:rPr lang="en-US" dirty="0" err="1" smtClean="0"/>
              <a:t>kx+b</a:t>
            </a:r>
            <a:r>
              <a:rPr lang="ru-RU" dirty="0" smtClean="0"/>
              <a:t>: 3=</a:t>
            </a:r>
            <a:r>
              <a:rPr lang="en-US" dirty="0" smtClean="0"/>
              <a:t>k∙1+b</a:t>
            </a:r>
          </a:p>
          <a:p>
            <a:pPr marL="0" indent="0">
              <a:buNone/>
            </a:pPr>
            <a:r>
              <a:rPr lang="ru-RU" dirty="0" smtClean="0"/>
              <a:t> Отсюда </a:t>
            </a:r>
            <a:r>
              <a:rPr lang="en-US" dirty="0" smtClean="0"/>
              <a:t>b=3-k</a:t>
            </a:r>
          </a:p>
          <a:p>
            <a:r>
              <a:rPr lang="ru-RU" dirty="0" smtClean="0"/>
              <a:t>Прямые должны быть параллельны, поэтому </a:t>
            </a:r>
            <a:r>
              <a:rPr lang="en-US" dirty="0" smtClean="0"/>
              <a:t>k=2. </a:t>
            </a:r>
            <a:r>
              <a:rPr lang="ru-RU" dirty="0" smtClean="0"/>
              <a:t>Тогда </a:t>
            </a:r>
            <a:r>
              <a:rPr lang="en-US" dirty="0" smtClean="0"/>
              <a:t>b = 3-2 =1.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 y=2x+1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42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Рукописные данные 4"/>
              <p14:cNvContentPartPr/>
              <p14:nvPr/>
            </p14:nvContentPartPr>
            <p14:xfrm>
              <a:off x="687600" y="4000320"/>
              <a:ext cx="6027840" cy="201852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8240" y="3990960"/>
                <a:ext cx="6046560" cy="20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295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sz="2700" b="1" dirty="0" smtClean="0"/>
              <a:t/>
            </a:r>
            <a:br>
              <a:rPr lang="en-US" sz="2700" b="1" dirty="0" smtClean="0"/>
            </a:br>
            <a:r>
              <a:rPr lang="ru-RU" sz="2700" b="1" dirty="0" smtClean="0"/>
              <a:t>Найти уравнение прямой, которая проходит через точку </a:t>
            </a:r>
            <a:r>
              <a:rPr lang="en-US" sz="2700" b="1" dirty="0" smtClean="0"/>
              <a:t>M(1,3)</a:t>
            </a:r>
            <a:r>
              <a:rPr lang="ru-RU" sz="2700" b="1" dirty="0" smtClean="0"/>
              <a:t> и параллельна прямой </a:t>
            </a:r>
            <a:r>
              <a:rPr lang="en-US" sz="2700" b="1" dirty="0" smtClean="0"/>
              <a:t>y-2x-3=0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b="1" dirty="0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Находим уравнение пучка прямых, проходящих через данную точку: </a:t>
            </a:r>
          </a:p>
          <a:p>
            <a:pPr marL="0" indent="0">
              <a:buNone/>
            </a:pPr>
            <a:r>
              <a:rPr lang="en-US" dirty="0" smtClean="0"/>
              <a:t>y-3=k(x-1)</a:t>
            </a:r>
          </a:p>
          <a:p>
            <a:r>
              <a:rPr lang="ru-RU" dirty="0" smtClean="0"/>
              <a:t>Прямые должны быть параллельны, поэтому </a:t>
            </a:r>
            <a:r>
              <a:rPr lang="en-US" dirty="0" smtClean="0"/>
              <a:t>k=2.</a:t>
            </a:r>
          </a:p>
          <a:p>
            <a:pPr marL="0" indent="0">
              <a:buNone/>
            </a:pPr>
            <a:r>
              <a:rPr lang="en-US" dirty="0" smtClean="0"/>
              <a:t>y-3=2(x-1) </a:t>
            </a:r>
            <a:r>
              <a:rPr lang="en-US" dirty="0" smtClean="0">
                <a:sym typeface="Wingdings" panose="05000000000000000000" pitchFamily="2" charset="2"/>
              </a:rPr>
              <a:t> y=2x+1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4644008" y="1700808"/>
            <a:ext cx="4038600" cy="4525963"/>
          </a:xfrm>
        </p:spPr>
        <p:txBody>
          <a:bodyPr/>
          <a:lstStyle/>
          <a:p>
            <a:r>
              <a:rPr lang="ru-RU" dirty="0" smtClean="0"/>
              <a:t>Подставляем (1;3) в </a:t>
            </a:r>
            <a:r>
              <a:rPr lang="en-US" dirty="0" smtClean="0"/>
              <a:t>y=</a:t>
            </a:r>
            <a:r>
              <a:rPr lang="en-US" dirty="0" err="1" smtClean="0"/>
              <a:t>kx+b</a:t>
            </a:r>
            <a:r>
              <a:rPr lang="ru-RU" dirty="0" smtClean="0"/>
              <a:t>: 3=</a:t>
            </a:r>
            <a:r>
              <a:rPr lang="en-US" dirty="0" smtClean="0"/>
              <a:t>k∙1+b =&gt;</a:t>
            </a:r>
          </a:p>
          <a:p>
            <a:pPr marL="0" indent="0">
              <a:buNone/>
            </a:pPr>
            <a:r>
              <a:rPr lang="en-US" dirty="0" smtClean="0"/>
              <a:t>b=3-k</a:t>
            </a:r>
          </a:p>
          <a:p>
            <a:r>
              <a:rPr lang="ru-RU" dirty="0" smtClean="0"/>
              <a:t>Прямые должны быть параллельны, поэтому </a:t>
            </a:r>
            <a:r>
              <a:rPr lang="en-US" dirty="0" smtClean="0"/>
              <a:t>k=2. </a:t>
            </a:r>
            <a:r>
              <a:rPr lang="ru-RU" dirty="0" smtClean="0"/>
              <a:t>Тогда </a:t>
            </a:r>
            <a:r>
              <a:rPr lang="en-US" dirty="0" smtClean="0"/>
              <a:t>b = 3-2 =1.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 y=2x+1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429000"/>
            <a:ext cx="2592288" cy="49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43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Рукописные данные 2"/>
              <p14:cNvContentPartPr/>
              <p14:nvPr/>
            </p14:nvContentPartPr>
            <p14:xfrm>
              <a:off x="4974120" y="2643120"/>
              <a:ext cx="1089720" cy="419724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4760" y="2633760"/>
                <a:ext cx="1108440" cy="42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223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Шаблон для решения одной из домашних задач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Если прямые заданы в виде</a:t>
            </a:r>
          </a:p>
          <a:p>
            <a:endParaRPr lang="ru-RU" dirty="0"/>
          </a:p>
          <a:p>
            <a:r>
              <a:rPr lang="ru-RU" dirty="0" smtClean="0"/>
              <a:t>То тангенс угла между ними находится по формуле:</a:t>
            </a:r>
          </a:p>
          <a:p>
            <a:pPr marL="0" indent="0">
              <a:buNone/>
            </a:pPr>
            <a:r>
              <a:rPr lang="ru-RU" dirty="0" smtClean="0"/>
              <a:t>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70199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74" y="3955473"/>
            <a:ext cx="33528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44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Рукописные данные 5"/>
              <p14:cNvContentPartPr/>
              <p14:nvPr/>
            </p14:nvContentPartPr>
            <p14:xfrm>
              <a:off x="821520" y="4884480"/>
              <a:ext cx="360" cy="36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2160" y="48751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666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Прямые параллельны или совпадают, тогда и только тогда </a:t>
            </a:r>
          </a:p>
          <a:p>
            <a:r>
              <a:rPr lang="ru-RU" dirty="0" smtClean="0"/>
              <a:t>Прямые перпендикулярны тогда и только тогда, когда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6672"/>
            <a:ext cx="70199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144667"/>
            <a:ext cx="2114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3224213"/>
            <a:ext cx="27813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45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Рукописные данные 4"/>
              <p14:cNvContentPartPr/>
              <p14:nvPr/>
            </p14:nvContentPartPr>
            <p14:xfrm>
              <a:off x="3518280" y="1241280"/>
              <a:ext cx="2098800" cy="141120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8920" y="1231920"/>
                <a:ext cx="2117520" cy="14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Рукописные данные 5"/>
              <p14:cNvContentPartPr/>
              <p14:nvPr/>
            </p14:nvContentPartPr>
            <p14:xfrm>
              <a:off x="3322080" y="3750480"/>
              <a:ext cx="2089800" cy="261684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12720" y="3741120"/>
                <a:ext cx="2108520" cy="263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663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Прямые параллельны или совпадают, тогда и только тогда </a:t>
            </a:r>
          </a:p>
          <a:p>
            <a:r>
              <a:rPr lang="ru-RU" dirty="0" smtClean="0"/>
              <a:t>Прямые перпендикулярны тогда и только тогда, когда 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i="1" dirty="0" smtClean="0"/>
              <a:t>Это можно доказать через скалярное произведение перпендикулярных этим прямым векторов.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6672"/>
            <a:ext cx="70199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144667"/>
            <a:ext cx="2114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3224213"/>
            <a:ext cx="27813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63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Если прямые заданы в виде </a:t>
            </a:r>
            <a:r>
              <a:rPr lang="en-US" dirty="0" smtClean="0"/>
              <a:t>y=</a:t>
            </a:r>
            <a:r>
              <a:rPr lang="en-US" dirty="0" err="1" smtClean="0"/>
              <a:t>kx+b</a:t>
            </a:r>
            <a:endParaRPr lang="ru-RU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941168"/>
            <a:ext cx="74866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3456384" cy="304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47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5777640" y="6813360"/>
              <a:ext cx="360" cy="36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8280" y="68040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355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48</a:t>
            </a:fld>
            <a:endParaRPr lang="ru-RU"/>
          </a:p>
        </p:txBody>
      </p:sp>
      <p:pic>
        <p:nvPicPr>
          <p:cNvPr id="11266" name="Picture 2" descr="http://900igr.net/datas/geometrija/Dekartova-sistema-koordinat/0009-009-Ugol-mezhdu-prjamymi.jpg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8979"/>
            <a:ext cx="8855968" cy="664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е данные 3"/>
              <p14:cNvContentPartPr/>
              <p14:nvPr/>
            </p14:nvContentPartPr>
            <p14:xfrm>
              <a:off x="1776960" y="3214800"/>
              <a:ext cx="4019040" cy="3634560"/>
            </p14:xfrm>
          </p:contentPart>
        </mc:Choice>
        <mc:Fallback xmlns="">
          <p:pic>
            <p:nvPicPr>
              <p:cNvPr id="4" name="Рукописные данные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7600" y="3205440"/>
                <a:ext cx="4037760" cy="365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285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Задача 2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Найти угол между прямыми </a:t>
            </a:r>
            <a:r>
              <a:rPr lang="en-US" dirty="0" smtClean="0"/>
              <a:t>y=1-3x </a:t>
            </a:r>
            <a:r>
              <a:rPr lang="ru-RU" dirty="0" smtClean="0"/>
              <a:t>и</a:t>
            </a:r>
            <a:r>
              <a:rPr lang="en-US" dirty="0" smtClean="0"/>
              <a:t> y=2x+5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49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е данные 4"/>
              <p14:cNvContentPartPr/>
              <p14:nvPr/>
            </p14:nvContentPartPr>
            <p14:xfrm>
              <a:off x="5331240" y="6259680"/>
              <a:ext cx="509400" cy="57204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21880" y="6250320"/>
                <a:ext cx="528120" cy="59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176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Видеоразбор</a:t>
            </a:r>
            <a:r>
              <a:rPr lang="ru-RU" dirty="0" smtClean="0"/>
              <a:t> ДЗ_1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https://uploads.hb.cldmail.ru/chaptervideo/1300347/attachment/3f7221dad58e2e6aedfe16c0fa14becd.mp4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44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Найдём угол между прямыми </a:t>
            </a:r>
            <a:r>
              <a:rPr lang="en-US" dirty="0" smtClean="0"/>
              <a:t>y=1-3x </a:t>
            </a:r>
            <a:r>
              <a:rPr lang="ru-RU" dirty="0" smtClean="0"/>
              <a:t>и</a:t>
            </a:r>
            <a:r>
              <a:rPr lang="en-US" dirty="0" smtClean="0"/>
              <a:t> y=2x+5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64904"/>
            <a:ext cx="74866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50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е данные 5"/>
              <p14:cNvContentPartPr/>
              <p14:nvPr/>
            </p14:nvContentPartPr>
            <p14:xfrm>
              <a:off x="6768720" y="6742080"/>
              <a:ext cx="360" cy="36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59360" y="67327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01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Найдём угол между прямыми </a:t>
            </a:r>
            <a:r>
              <a:rPr lang="en-US" dirty="0" smtClean="0"/>
              <a:t>y=1-3x </a:t>
            </a:r>
            <a:r>
              <a:rPr lang="ru-RU" dirty="0" smtClean="0"/>
              <a:t>и</a:t>
            </a:r>
            <a:r>
              <a:rPr lang="en-US" dirty="0" smtClean="0"/>
              <a:t> y=2x+5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i="1" dirty="0" smtClean="0"/>
              <a:t>k1=-3; k2=2</a:t>
            </a:r>
          </a:p>
          <a:p>
            <a:pPr marL="0" indent="0">
              <a:buNone/>
            </a:pPr>
            <a:endParaRPr lang="ru-RU" i="1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48880"/>
            <a:ext cx="74866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51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е данные 5"/>
              <p14:cNvContentPartPr/>
              <p14:nvPr/>
            </p14:nvContentPartPr>
            <p14:xfrm>
              <a:off x="5304240" y="6179400"/>
              <a:ext cx="1268640" cy="66996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4880" y="6170040"/>
                <a:ext cx="1287360" cy="68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Рукописные данные 6"/>
              <p14:cNvContentPartPr/>
              <p14:nvPr/>
            </p14:nvContentPartPr>
            <p14:xfrm>
              <a:off x="696600" y="4572000"/>
              <a:ext cx="360" cy="360"/>
            </p14:xfrm>
          </p:contentPart>
        </mc:Choice>
        <mc:Fallback>
          <p:pic>
            <p:nvPicPr>
              <p:cNvPr id="7" name="Рукописные данные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240" y="45626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683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Найдём угол между прямыми </a:t>
            </a:r>
            <a:r>
              <a:rPr lang="en-US" dirty="0" smtClean="0"/>
              <a:t>y=1-3x </a:t>
            </a:r>
            <a:r>
              <a:rPr lang="ru-RU" dirty="0" smtClean="0"/>
              <a:t>и</a:t>
            </a:r>
            <a:r>
              <a:rPr lang="en-US" dirty="0" smtClean="0"/>
              <a:t> y=2x+5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i="1" dirty="0" smtClean="0"/>
              <a:t>k1=-3; k2=2</a:t>
            </a:r>
          </a:p>
          <a:p>
            <a:pPr marL="0" indent="0">
              <a:buNone/>
            </a:pPr>
            <a:endParaRPr lang="ru-RU" i="1" dirty="0" smtClean="0"/>
          </a:p>
          <a:p>
            <a:pPr marL="0" indent="0">
              <a:buNone/>
            </a:pPr>
            <a:r>
              <a:rPr lang="en-US" i="1" dirty="0" err="1" smtClean="0"/>
              <a:t>tg</a:t>
            </a:r>
            <a:r>
              <a:rPr lang="el-GR" i="1" dirty="0" smtClean="0"/>
              <a:t>α</a:t>
            </a:r>
            <a:r>
              <a:rPr lang="en-US" i="1" dirty="0" smtClean="0"/>
              <a:t>=(-3-2)/(1+(-3)∙2)=-5/(-5)=1.</a:t>
            </a:r>
          </a:p>
          <a:p>
            <a:pPr marL="0" indent="0">
              <a:buNone/>
            </a:pPr>
            <a:endParaRPr lang="ru-RU" i="1" dirty="0" smtClean="0"/>
          </a:p>
          <a:p>
            <a:pPr marL="0" indent="0">
              <a:buNone/>
            </a:pPr>
            <a:r>
              <a:rPr lang="el-GR" i="1" dirty="0" smtClean="0"/>
              <a:t>α</a:t>
            </a:r>
            <a:r>
              <a:rPr lang="en-US" i="1" dirty="0" smtClean="0"/>
              <a:t>=</a:t>
            </a:r>
            <a:r>
              <a:rPr lang="ru-RU" i="1" dirty="0" smtClean="0"/>
              <a:t>45  ̊  </a:t>
            </a:r>
            <a:endParaRPr lang="en-US" i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48880"/>
            <a:ext cx="74866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69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Общий вид уравнения кривой 2-го порядка (на плоскости)</a:t>
            </a:r>
            <a:endParaRPr lang="ru-RU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5867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53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Рукописные данные 2"/>
              <p14:cNvContentPartPr/>
              <p14:nvPr/>
            </p14:nvContentPartPr>
            <p14:xfrm>
              <a:off x="1634400" y="2143080"/>
              <a:ext cx="4438440" cy="153648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5040" y="2133720"/>
                <a:ext cx="4457160" cy="155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498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Выяснить тип кривой, порождённой уравнением: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2646768"/>
            <a:ext cx="48482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34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Выяснить тип кривой, порождённой уравнением: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Прежде всего, нужно выделить полные квадраты.</a:t>
            </a:r>
          </a:p>
          <a:p>
            <a:pPr marL="0" indent="0">
              <a:buNone/>
            </a:pPr>
            <a:endParaRPr lang="en-US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67" b="26117"/>
          <a:stretch/>
        </p:blipFill>
        <p:spPr bwMode="auto">
          <a:xfrm>
            <a:off x="691774" y="2672054"/>
            <a:ext cx="4848225" cy="40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55</a:t>
            </a:fld>
            <a:endParaRPr lang="ru-RU"/>
          </a:p>
        </p:txBody>
      </p:sp>
      <p:sp>
        <p:nvSpPr>
          <p:cNvPr id="5" name="AutoShape 2" descr="data:image/png;base64,iVBORw0KGgoAAAANSUhEUgAAAQMAAADCCAMAAAB6zFdcAAAAkFBMVEX///8AAAD+/v74+Pj7+/v19fXy8vK7u7vi4uKLi4vBwcHn5+ebm5t4eHjb29vw8PCwsLDMzMxXV1dwcHBMTEzc3NzU1NSnp6eRkZGlpaWurq7GxsYvLy+3t7dnZ2dhYWGCgoI7OzuXl5cQEBBFRUUkJCQ9PT2FhYVPT08bGxtZWVk0NDR0dHQfHx8oKCgUFBS5+XAGAAAWNElEQVR4nO1dCWPiOq+VTPaFEJaQELKwtKyl///fPclOQqAU2infm7kzOfe2DIljy8eSbCdSCtChw2cQ1Y/69W9CiPPPPwrq+jEDCPf/MAdkAgcPID9W3zRlF0K07UOrrEV9bbRGnA+LRp206psQtZU1X5ortVZ1DfV17Vr7cC1IU0NzVohzFe3xa5r/FgeLBAyMAJwkCenyyJtaJGXPNE1HQL/vegMqFMy8FHQ6ZGaGvC71HMhc6s9M75kuCedMAFyzBxCYBuiZlD4LuGiQUQWpxcLpAwGWw7XN6LtmLjO6ACxqqw9g6uEyoqJ9L5nAJHMcEoAqCd3J0qHDbuKFIPRs6cg6QBvQtVSWpKX2vH6QkXSmCCdc6FvuTXLgr4F4WHonHwbzeIQutYx+gQYs5y825tB792P0guEQh1uLL8t39nxa+MQcCgfpchOHAD4mACOcwgRZdwRTCxAh/wy4LYuOr22YYbLBEMbF8kBXwWjuz/cAh/W2RAfMt/iIbjY84H4kbfWwsDGmSzcbNKE4ersNzF5AGOjCFMsRVRS8bTc4G65xv9f2pNYFEi/f4WCNuDKYA42aBx6XBck7G4NLHCQ7g1p3ucrslU6h0oIIAxIipUvyDSQFfStGB4DtaA4a5jZdYlBFZw56iBn/00I+BbMtwDDhtgzUAV4zWBbEAVFqr6UEY+JyMFYS+muNmO5pJEJ8ZEGmrzBYkB6g26P+Q3wAj0QzNOgT2VB4xMz7NxhgDl7j/nrL0vg+VxnFm/cptVxKab2CWqXDRrIpZLtSu2F64t8aOj3swyYeJSQN9mAXouvs6RoLEecWNBwMl+uKA59GGmarzXBOfc02PvHbo2IxcTCnMyEKluCFBnO2VhIeYzInKuYuyzVp5CZHCwY4ynN0WcO4+r0tdV9xkFho4jc5kP4gpZ8wKt9ITQfRgjh4dxQHOZXAyMAy9GigeyQLg3WRWi1H6Rxgn6SvZq7T0KPrJ7lpLuhSAeWh4WA2h0XFQban3s5erfAQw3jvhERqn9SJOTgQBylCRhJsPamJNQciwGCCXliSNE62LWDwls0SDCJqhjkoFAeSktx7caJf4AD8vbSFAA1u/ZDI6lwaWY/MJELdoa/UEeJA6UHE5mGR2a8TOX54SAX2A9Si00qLWOHZQzQc0FWH2haAFIFtwduyQbt0yt+A4oBswR/CkMZ93OLAH2s07rAktdjkbCk03GwLxHjAilsOYUnD4waKgxH68G0O5p7sk46+vRuRLdljnKb4UuzHuDeS990RbSIn99/mZz2AHI/s/9b0na1+RAS+p6yL5EBd1C0sffKCNQc0wKeB4kAD+0DKZrNNrNf2HIMSt0XxQo28nl73dMUA7S160uwVB6dTjjPiu8xXBSxye0We+8TG64KH/pZMI3g/jHCiul7M2aF/k4OQZykngDTLeGaKksnE9fIoTVOy7iQPklDOjaae0qecy/gqJ+H+2TSggiZEl8YjdYOUDJoUxNSEmfDk57AHFQbPbCmTJ3RTCCMDIxs4PK9mMz3VToOQmprOSZ/CqSsl6Ft0MdWpcUvH5STp85wyTY0IjAHJAy7JovFEPJlmOp3rDWZUn26ShZIA1OL31gfNCkd9U9cubfmxc719c1QtTM7rJJ78VhlUCxIh5a1WQc2S6HIlzmW08/qmamsnVav/BiezJUFzJRylLNp5mVWd02q5xHmRJOp1mvgGCaKqo1ro1Yykpuzs0hj4ajko1MmmaiVe/6DL09Wputx5DViXhqb+9mlVWyxdjBvDMK2aOYMvtb2qm3X9Nbt1q83hWpLzWP0AorWfvFPqKXsM0WrxRn1ybf2EZr4N0dKyz/v54PTX27pXGyn2c7ju0OG/iUCArv/L97YIhwHQivXf5iBEfP3j9UCIXuAGhhD6JKIJ3u3xSq5nyd/sx92oT7vinit9Oq/6IIi4jBZNaPK26HJaGgWk8r2IL3Jp/jMCKk8TIf3bMMAA90+fDwQs8Y3vmwxfhrRH2Ja0bkUXp7TzC+ikgeMxbRjMd57g+UYElvhOC3wHF6uDBi8JOLTHpxIprmmTA7RxhTiXBye0EYr3vOei4m+/u5/3IGC0hClt7dYm76Qc2sWS4CYaKJeYAe1aBi9gyvsMFm1AV3sBwyNYgdo4vgDtumlro1GH+Yc3gMsROCcQJ/r3siDiiINw/Lv7eR87U3KwLU2/IBpSeHP4LlYhTwY4yNYDGvbx2BO8CectZEY7Tz11yN9p2zJ+yV4c2gdPp4O3Jew2s0FBHMxhxHfZljm8xvUe9c8Fb6MlB6NkNHfBH/Fok4Go3VaAnvc6AnNnpbtlUHFAoxzi0XujbXS+Lt6PxFuKCcGCl+FotDhCujDfWCeWI68w/nAOyMj5Ngbf5hjTbu99Snt332etT2kfD8oWyA1Qr2G5lxxQxzd7WC/JegZ8Ly6cEwHCrW5QMkVkC+kKLebAe9npfP8Mer+1m3chSMuP02n+ksG6DD0SHA5s0ocllHMh/YGZFgvyD+kABy7q8IZLj8bdX4Ql31zJwNlRz6eQH0zz2G98Is6kf1wSJ8zBDP/cqUHA6zG27bjcgekf7Qkd8HY0Lfoa6L7FW9f46Cc9cI/FMaVDGnVsk/ONj2WRZZFb9mASE5EeaEkxmmpg8x2XAUyWVNPGgnQGQi8N6Je/u6efQ8BC3iZzd80hvg14B+q22t8EAXvFwbo+4qJ19wq2lL8LH1dwmnH/iuC33Ajp0KFDhw4dOvy/4osL+Sc88XnQwO/bUZyfUX6h6P9alv9x/Z8jiL6yv3ej4H8rhhXpP7peQGDeXeZfP+YSEDryyTFEr4j4+oiF7J1K5dotVfgsgO6x1pxL0G6V6sfNTzSBtj4c7XC3RIx5+8BCBlcJWG+dfozb+61reAyjHO2PpT69jDqY450taIpvrZ2Hi3YUbnFwT4hHsBAf7HXA55vHjYSQ4UJ+Sg0v8IGi82nxPr/RZcsr1ms/usXOGMvPazQRz/eWhOAGguoe5i+ixNH9kRSXHIDQVhg2z8vLRxxIHA5X4y5A81GhvFH+6xwoaJea+k3IDt3FFQeC+31sOHidf6ERg3i+rjQkLzFw2JjNjxd8l4PJA3u+jxSxFaDcCg4GPajFZQ7kcVUSHHzvVaEkIYdlXUGcYxeqqpbnW0hBHc00KaQrJlMc11dB4+yYgyZESEFz6y/MgTjHKvCHjKv9RXD/isbL6nrb456q20K1HvR6tT7rqHSHnyWtP3F2eu8cjhOR265gXmmERuKvag/Xa6Y4pQe61rIgDnI7c0BXNoUFHZn++rwg4FBrUTg6IZ5Ko4rMAli1ONiDs0ZcO9Vl62ou0hbyqdqH5rPiDfHgqRgtGupxUySrnVcTRRTjTpbrl3PEt6MlmRtTA4MDroZnjzlq+kkcgFWskCMKZdhRxLb563NjgKg6diTDJMFl3LLCrsVBYSv/VfF15F5Ro9uqiNtvwAa0oJIv9LOWMrqrQ6/FwaXzYjU+8D+WVH7HTXAMHutBrlpsnMWI77lXHOxm6uReWmf/Z5MCB5Cqbry/OhyUjdVDoisOELd9bUJrIvn0BBJ850C5mgKBZwz58VMRaqDFHKQtKWjN5h85qCaG7W5Ayh2u2DSZA8SRpYU7nrjFBw5oqBzNHaFUjQnuf0QBEKHKroK6u42f31UPuiQHvixTT2QmPwylpYFtZtmgT/9ajyusY7VwYLn5abLovWHCpYJa/hYHbA2DahDkMoLZlT5/XKlchI0FHKtlEFs/vkrPumYVcolqxq8ul+VC8+JubyJj3qceYYU2fwTsjl6VveUVQ6kUvBr5q+WF1nwbsY5aVakZWEuqbYSviectzbp9/Wp9kKoV2xhzVeuB63DowmSNOX0sIzkCirEpD0VaNfDrN+7Jzs/SB27g4UqO9xkmSJ8oOahGiYeHzFY3JDShtUiovnB0huQAjKoU2O1aVVleEJ7OVxuuW/VvXG8AfB6TQ+tCX3KgNix9xBRE1cCv+0Sb+yyVMszfZSP8fWnbdrxCP7btjdtaK2eV5US1Y6i7Au1vGmTD2me1TkV2bMc5LqhSe6qKsieunU50fFMXKQ5KdVHMdA1YnFcs+MqwtUZya4f+MyTSFuQyBg9+HBeSA4nKHwhxwYGcNkJsP1KirgxryCgqcunrMo7XlxxI1P5AHd+cVZj8wssxjkdXHJBYt/yB4iB4Bgei8YmTygnNKr2gU3JekLN4Ywu191A+sYF2OS9klWj+DQ5a84Jg63CqEkbldqOWLQjZ80O1WOR5QS1OG1ugws94hOnIERWkD7xS0SoOJNpz40JJVKB6uDjF1cWKvR81cFnaMTTUfc4BqMlTlUhV31nDFAe5OnPguUWWuJgbZRYAK/GjLe9XYLFbkfODWrEWtzlQK9x+vUjy5e65xpU/IFOQC2h9cZ+DZZXkJeFUmmXXHKgbCOZZ2y84OHDftdPFfvYXIXgfnLCgpFabHlhbrDgQPPW110jj0HXe2HC4V1s83ql1ypM6hCe8yUFRVUoWsx1MGTIjA7HQgZc9cvXNa6Q8cslJHOoqKluQHKxwl7nR9icTYosE2Eutk36MEZ+nrfO+8YhJdVot33t497aNNleFN7zdvG7QrY3IP/uQudw2qJsJO8nBGrO1OuA2yR9ulcPBPCb10v3n91LVOk0l8s7W+D6yYDuqe37es83WKZBML6WrfCQb753GNbFc4MvGcMc3NvWi/gjzUY2EBXFoPi1CGBVMUjy2IDng3NZrS2tl70ZUb0RGm0dPul8dfM23ntuiZm8N8JPwe+6RF2pSauXOfEQ7PYZ+vTVb+U8g6kybB4XaTdKHds7yuSdOk8DzNMLCix3DJ9W27hFIU/havNy3hWyvuT/PE3r6cysBr9+9Lz380c27PxC084i/OcMk3s8e63To0KFDhw4dOnTo0KFDhw4dOnTo0KFDhw4dOnTo0KHDXwPxKE7gKgATWpkVDyIA1Fntqw/KH0UUfAyGfVbapGgH3Twqe/6x5LttH73YIppO+1+u/H65y6HQwDUTs/ckEgRE5Z1n7+6k3U/XVqEKvYIjosYPhtiVccbllwXR+/fSw6yLLEwZwvVuPSca414Mhgwrb0fDulUkpXtwjMB/FBbmDCPdXWMreU/F2ujylcsfL7Xx9fPKrHaItIDFNNCnKtfhCYiuovdbuOagzr2UwUlgPBBB9fIi6YuOpJwyNN/cii+1cX3jaAWLQ+UvqqbRe/+ys7mP/Jy58hHXHISItQ8VepPhdxsqvCpqa5kQVZwj7m6o/S0OGnW51AMVrbQ+PYcCo83vB1xzAO9NlDWkj+OYBMdetu04QLQjt0/u5EZO5iM9mFwdCh4MwpdhNsHxt6BfR8ePzu2uVw+9srhKwhXaUo3/+Fa09Q0ODKeOj7/BQYmT53CQn3Nxgj4n6V90THEgU/zrOFkZy0uT00bGdrYS0KtZU7Miq5pCWV1vR5ZXWUxcfFIXVxyIfr8n38ouMW2kUxy4UhLVkvmc8Diq7KXyWb2lTCNZXAatcjYnB3LjKYVaFGU6CU5v1ehspbkvQYma442UbjgnQKjiK9UZ5mCpptP6mmmjdtSwFfFk+9pXy5LoQ/7wr4Hfc1rFfq+p/yOW6ELjiAMf8Y2DsBUJPUQZXTylbvK6zpgNaswMqSarIl/JVYHgDIzw9svfPZU6MqU5vihWVaA+cUCO4qASQcRHDkoaipOUUAiV1PicUNW0jtBfl65q6SIqX+dRot5PVnhS7c2pe/xHMSo9zFopLBn/hRHJaJWR41f8Xs+9NL2rnERvzQV4stBVWguWPRnRbt7iAOd9KfAWRJPX+YS4dR6Jc96wYDlOVxy8uLzkN2t9GbL0Eb5vSr/0A3A3do2N23gBpV0JHjZl6dsfJ3FH1aaC8jlLU2a32jIYn0q/NDHhAxVMrTh4lWtjj0eN1NEvqe6nvI1wWa+QRE386nxSrpFMea5X2TgNMS3motNiTthde+p616NJV5rMZanXVnJ2U2tehX/LY4aiRK4TBVQJh86wKIpXPNHv/bJyREKRkYFxkFW//ejtFzXsus/81mcnM33+rvkyrcBrz42HygX5MsnqolNtEmgSCc1scE7WktjI+prk9yG+9erNFxef1hxUc2PGHrNsWdmhNTf2VuyKWg3+GFXeCjHgVemF5xzPVZuDYbWqaXJeK4/UO4OPhdtKbKf1LoVedawSWCY1qnNpla1yyUHIHLiOk6Yl7tPUcfrnCUmQR4pBa0nwQ4hzfiN5ZD/jRlkvQmo+5ZbPHIylHnC5izyqEFc1uB9k6OvESZ22Hoi6vmo9UZ7TkDinaeqk2RUHTpM6OGv7A6UH2su998X8CgczuWCTG4FUNXrtD6qFwXu1rRhfrnLTlsambDHyrHbBwaXpqKRG5Q53ahYyrjhImm3c5foAqsJ1gttTIPMxJvzp4Yvg5VnFgXo9g9QDW/49nEn9JoLd1RbrwhZk4inpqXbpD0Tzv8x6Nqv3jqjpQ7Q4oJ0Un9lzPuWZA1FxMJUnnbsbnF+Bqxx/nS6pL9p6oNYHPB+QWKizMMHdUTCqVLP4yifW0Hgeqt/qIDmQldk1BzhnG0hR5RuC4kCB1wc8C2gH/MpbaL4OwXPxksWhJraRNUC85mD1huNBNmaxWD+je6PAb4XAgRUV+FkiMpncXE06uS349s3KtMJh4xNpPRqbROBb9SczaVliN7awW2GRDRYy1/053a8xqt55I9+4he9m610Ayh9YY3mmsgAP7/4NMGuntgtFs9K7xKzlPnRpYTJNcSttwkZvIL+/3Hj/mIUrV+VNJk+mQJqX/IMR0Lfz0YyUtb0VElriaWAec7ve+myxvCuCPqURnoATuzeLBUnCia3834CNW09GeWyBGXNiZ0StTGIpxdmf1lf2PBJsKks/L5+tFrry/DfrFeczykvqD9Jr63n7Ky2fb6VrUM8e57buXfeV2r8Fv37txmNwVuzqcbH/Hiz80hvPFNZ/W1qfBK/8vtyv/lezO/9bECJI778qvgXDedJTjT8L4hu36NXtgf+dLB06dOjQoUOHDh06dOjQoUOHDh06dOjQoUOHDh06dOjQoUOHDh06dOjQoUOHDh06dOjQoUOHPxz/Tl7BZDPzfEb5pHfC/Adhz0qVAOlev6jrH/n7YQI0zy5K/mvHm2MfdKahP5Opgalf2uCrF8mJKmNbZkjfzDv+T0ObxoHWA9fsU/+N3AHYeJomNK2wSBG2riUEv32uF7gQWBpoVvLgLy3+5yBgMosN0GfpKfIAgjjWncRLM0gmydECWMf2EmaDwrDLNCyntuZ7x+yv48DZHC0vOpmKA89a0v+aLZYapKMEtr0gp7EvJ6UFRy8rQhuyv04P+NUC1MFyYlvMwRKmrrWEZCBfDzN0h5o7ckeO7xIHo3Dipt7fxwFj4w1m9N9yybZA3/sxWMUEssjci3XPzfv5ZGj5FsxsKzKGkf8XciDcaBN5UTkxyEG6/F4aF0QsxGSQGtAXPUtEjqtbPSGizCXf6QZ/IQcQxfoe9nKRUL3ldmo2Z0X9efU+u78K5Bb7vSk47fdqun9dL+9DvVlQtLYHN99L91dDNC8Z69ChQ4cOHTr8HP8Hzrg1tVyNa7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1380" y="4437112"/>
                <a:ext cx="5196764" cy="470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𝒂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ru-RU" sz="2400" b="1" i="1" smtClean="0">
                          <a:latin typeface="Cambria Math"/>
                          <a:ea typeface="Cambria Math"/>
                        </a:rPr>
                        <m:t>±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𝟐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𝒂𝒃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𝒃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𝒂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±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𝒃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80" y="4437112"/>
                <a:ext cx="5196764" cy="4700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Рукописные данные 6"/>
              <p14:cNvContentPartPr/>
              <p14:nvPr/>
            </p14:nvContentPartPr>
            <p14:xfrm>
              <a:off x="678960" y="3107520"/>
              <a:ext cx="4295520" cy="107640"/>
            </p14:xfrm>
          </p:contentPart>
        </mc:Choice>
        <mc:Fallback xmlns="">
          <p:pic>
            <p:nvPicPr>
              <p:cNvPr id="7" name="Рукописные данные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9600" y="3098160"/>
                <a:ext cx="4314240" cy="12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186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3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Выяснить тип кривой, порождённой уравнением: 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Прежде всего, нужно выделить полные квадраты.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9</m:t>
                      </m:r>
                      <m:sSup>
                        <m:sSupPr>
                          <m:ctrlPr>
                            <a:rPr lang="ru-RU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−18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+40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+73=0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9</m:t>
                      </m:r>
                      <m:sSup>
                        <m:sSupPr>
                          <m:ctrlP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−18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=9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+1−1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=9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−9=9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−9</m:t>
                      </m:r>
                    </m:oMath>
                  </m:oMathPara>
                </a14:m>
                <a:endParaRPr lang="ru-RU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4</m:t>
                      </m:r>
                      <m:sSup>
                        <m:sSupPr>
                          <m:ctrlP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+40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=4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+25−25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=4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+25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−100=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4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+5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−100</m:t>
                      </m:r>
                    </m:oMath>
                  </m:oMathPara>
                </a14:m>
                <a:endParaRPr lang="ru-RU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b="1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3" t="-20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67" b="26117"/>
          <a:stretch/>
        </p:blipFill>
        <p:spPr bwMode="auto">
          <a:xfrm>
            <a:off x="525773" y="2085109"/>
            <a:ext cx="4848225" cy="40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56</a:t>
            </a:fld>
            <a:endParaRPr lang="ru-RU"/>
          </a:p>
        </p:txBody>
      </p:sp>
      <p:sp>
        <p:nvSpPr>
          <p:cNvPr id="5" name="AutoShape 2" descr="data:image/png;base64,iVBORw0KGgoAAAANSUhEUgAAAQMAAADCCAMAAAB6zFdcAAAAkFBMVEX///8AAAD+/v74+Pj7+/v19fXy8vK7u7vi4uKLi4vBwcHn5+ebm5t4eHjb29vw8PCwsLDMzMxXV1dwcHBMTEzc3NzU1NSnp6eRkZGlpaWurq7GxsYvLy+3t7dnZ2dhYWGCgoI7OzuXl5cQEBBFRUUkJCQ9PT2FhYVPT08bGxtZWVk0NDR0dHQfHx8oKCgUFBS5+XAGAAAWNElEQVR4nO1dCWPiOq+VTPaFEJaQELKwtKyl///fPclOQqAU2infm7kzOfe2DIljy8eSbCdSCtChw2cQ1Y/69W9CiPPPPwrq+jEDCPf/MAdkAgcPID9W3zRlF0K07UOrrEV9bbRGnA+LRp206psQtZU1X5ortVZ1DfV17Vr7cC1IU0NzVohzFe3xa5r/FgeLBAyMAJwkCenyyJtaJGXPNE1HQL/vegMqFMy8FHQ6ZGaGvC71HMhc6s9M75kuCedMAFyzBxCYBuiZlD4LuGiQUQWpxcLpAwGWw7XN6LtmLjO6ACxqqw9g6uEyoqJ9L5nAJHMcEoAqCd3J0qHDbuKFIPRs6cg6QBvQtVSWpKX2vH6QkXSmCCdc6FvuTXLgr4F4WHonHwbzeIQutYx+gQYs5y825tB792P0guEQh1uLL8t39nxa+MQcCgfpchOHAD4mACOcwgRZdwRTCxAh/wy4LYuOr22YYbLBEMbF8kBXwWjuz/cAh/W2RAfMt/iIbjY84H4kbfWwsDGmSzcbNKE4ersNzF5AGOjCFMsRVRS8bTc4G65xv9f2pNYFEi/f4WCNuDKYA42aBx6XBck7G4NLHCQ7g1p3ucrslU6h0oIIAxIipUvyDSQFfStGB4DtaA4a5jZdYlBFZw56iBn/00I+BbMtwDDhtgzUAV4zWBbEAVFqr6UEY+JyMFYS+muNmO5pJEJ8ZEGmrzBYkB6g26P+Q3wAj0QzNOgT2VB4xMz7NxhgDl7j/nrL0vg+VxnFm/cptVxKab2CWqXDRrIpZLtSu2F64t8aOj3swyYeJSQN9mAXouvs6RoLEecWNBwMl+uKA59GGmarzXBOfc02PvHbo2IxcTCnMyEKluCFBnO2VhIeYzInKuYuyzVp5CZHCwY4ynN0WcO4+r0tdV9xkFho4jc5kP4gpZ8wKt9ITQfRgjh4dxQHOZXAyMAy9GigeyQLg3WRWi1H6Rxgn6SvZq7T0KPrJ7lpLuhSAeWh4WA2h0XFQban3s5erfAQw3jvhERqn9SJOTgQBylCRhJsPamJNQciwGCCXliSNE62LWDwls0SDCJqhjkoFAeSktx7caJf4AD8vbSFAA1u/ZDI6lwaWY/MJELdoa/UEeJA6UHE5mGR2a8TOX54SAX2A9Si00qLWOHZQzQc0FWH2haAFIFtwduyQbt0yt+A4oBswR/CkMZ93OLAH2s07rAktdjkbCk03GwLxHjAilsOYUnD4waKgxH68G0O5p7sk46+vRuRLdljnKb4UuzHuDeS990RbSIn99/mZz2AHI/s/9b0na1+RAS+p6yL5EBd1C0sffKCNQc0wKeB4kAD+0DKZrNNrNf2HIMSt0XxQo28nl73dMUA7S160uwVB6dTjjPiu8xXBSxye0We+8TG64KH/pZMI3g/jHCiul7M2aF/k4OQZykngDTLeGaKksnE9fIoTVOy7iQPklDOjaae0qecy/gqJ+H+2TSggiZEl8YjdYOUDJoUxNSEmfDk57AHFQbPbCmTJ3RTCCMDIxs4PK9mMz3VToOQmprOSZ/CqSsl6Ft0MdWpcUvH5STp85wyTY0IjAHJAy7JovFEPJlmOp3rDWZUn26ShZIA1OL31gfNCkd9U9cubfmxc719c1QtTM7rJJ78VhlUCxIh5a1WQc2S6HIlzmW08/qmamsnVav/BiezJUFzJRylLNp5mVWd02q5xHmRJOp1mvgGCaKqo1ro1Yykpuzs0hj4ajko1MmmaiVe/6DL09Wputx5DViXhqb+9mlVWyxdjBvDMK2aOYMvtb2qm3X9Nbt1q83hWpLzWP0AorWfvFPqKXsM0WrxRn1ybf2EZr4N0dKyz/v54PTX27pXGyn2c7ju0OG/iUCArv/L97YIhwHQivXf5iBEfP3j9UCIXuAGhhD6JKIJ3u3xSq5nyd/sx92oT7vinit9Oq/6IIi4jBZNaPK26HJaGgWk8r2IL3Jp/jMCKk8TIf3bMMAA90+fDwQs8Y3vmwxfhrRH2Ja0bkUXp7TzC+ikgeMxbRjMd57g+UYElvhOC3wHF6uDBi8JOLTHpxIprmmTA7RxhTiXBye0EYr3vOei4m+/u5/3IGC0hClt7dYm76Qc2sWS4CYaKJeYAe1aBi9gyvsMFm1AV3sBwyNYgdo4vgDtumlro1GH+Yc3gMsROCcQJ/r3siDiiINw/Lv7eR87U3KwLU2/IBpSeHP4LlYhTwY4yNYDGvbx2BO8CectZEY7Tz11yN9p2zJ+yV4c2gdPp4O3Jew2s0FBHMxhxHfZljm8xvUe9c8Fb6MlB6NkNHfBH/Fok4Go3VaAnvc6AnNnpbtlUHFAoxzi0XujbXS+Lt6PxFuKCcGCl+FotDhCujDfWCeWI68w/nAOyMj5Ngbf5hjTbu99Snt332etT2kfD8oWyA1Qr2G5lxxQxzd7WC/JegZ8Ly6cEwHCrW5QMkVkC+kKLebAe9npfP8Mer+1m3chSMuP02n+ksG6DD0SHA5s0ocllHMh/YGZFgvyD+kABy7q8IZLj8bdX4Ql31zJwNlRz6eQH0zz2G98Is6kf1wSJ8zBDP/cqUHA6zG27bjcgekf7Qkd8HY0Lfoa6L7FW9f46Cc9cI/FMaVDGnVsk/ONj2WRZZFb9mASE5EeaEkxmmpg8x2XAUyWVNPGgnQGQi8N6Je/u6efQ8BC3iZzd80hvg14B+q22t8EAXvFwbo+4qJ19wq2lL8LH1dwmnH/iuC33Ajp0KFDhw4dOvy/4osL+Sc88XnQwO/bUZyfUX6h6P9alv9x/Z8jiL6yv3ej4H8rhhXpP7peQGDeXeZfP+YSEDryyTFEr4j4+oiF7J1K5dotVfgsgO6x1pxL0G6V6sfNTzSBtj4c7XC3RIx5+8BCBlcJWG+dfozb+61reAyjHO2PpT69jDqY450taIpvrZ2Hi3YUbnFwT4hHsBAf7HXA55vHjYSQ4UJ+Sg0v8IGi82nxPr/RZcsr1ms/usXOGMvPazQRz/eWhOAGguoe5i+ixNH9kRSXHIDQVhg2z8vLRxxIHA5X4y5A81GhvFH+6xwoaJea+k3IDt3FFQeC+31sOHidf6ERg3i+rjQkLzFw2JjNjxd8l4PJA3u+jxSxFaDcCg4GPajFZQ7kcVUSHHzvVaEkIYdlXUGcYxeqqpbnW0hBHc00KaQrJlMc11dB4+yYgyZESEFz6y/MgTjHKvCHjKv9RXD/isbL6nrb456q20K1HvR6tT7rqHSHnyWtP3F2eu8cjhOR265gXmmERuKvag/Xa6Y4pQe61rIgDnI7c0BXNoUFHZn++rwg4FBrUTg6IZ5Ko4rMAli1ONiDs0ZcO9Vl62ou0hbyqdqH5rPiDfHgqRgtGupxUySrnVcTRRTjTpbrl3PEt6MlmRtTA4MDroZnjzlq+kkcgFWskCMKZdhRxLb563NjgKg6diTDJMFl3LLCrsVBYSv/VfF15F5Ro9uqiNtvwAa0oJIv9LOWMrqrQ6/FwaXzYjU+8D+WVH7HTXAMHutBrlpsnMWI77lXHOxm6uReWmf/Z5MCB5Cqbry/OhyUjdVDoisOELd9bUJrIvn0BBJ850C5mgKBZwz58VMRaqDFHKQtKWjN5h85qCaG7W5Ayh2u2DSZA8SRpYU7nrjFBw5oqBzNHaFUjQnuf0QBEKHKroK6u42f31UPuiQHvixTT2QmPwylpYFtZtmgT/9ajyusY7VwYLn5abLovWHCpYJa/hYHbA2DahDkMoLZlT5/XKlchI0FHKtlEFs/vkrPumYVcolqxq8ul+VC8+JubyJj3qceYYU2fwTsjl6VveUVQ6kUvBr5q+WF1nwbsY5aVakZWEuqbYSviectzbp9/Wp9kKoV2xhzVeuB63DowmSNOX0sIzkCirEpD0VaNfDrN+7Jzs/SB27g4UqO9xkmSJ8oOahGiYeHzFY3JDShtUiovnB0huQAjKoU2O1aVVleEJ7OVxuuW/VvXG8AfB6TQ+tCX3KgNix9xBRE1cCv+0Sb+yyVMszfZSP8fWnbdrxCP7btjdtaK2eV5US1Y6i7Au1vGmTD2me1TkV2bMc5LqhSe6qKsieunU50fFMXKQ5KdVHMdA1YnFcs+MqwtUZya4f+MyTSFuQyBg9+HBeSA4nKHwhxwYGcNkJsP1KirgxryCgqcunrMo7XlxxI1P5AHd+cVZj8wssxjkdXHJBYt/yB4iB4Bgei8YmTygnNKr2gU3JekLN4Ywu191A+sYF2OS9klWj+DQ5a84Jg63CqEkbldqOWLQjZ80O1WOR5QS1OG1ugws94hOnIERWkD7xS0SoOJNpz40JJVKB6uDjF1cWKvR81cFnaMTTUfc4BqMlTlUhV31nDFAe5OnPguUWWuJgbZRYAK/GjLe9XYLFbkfODWrEWtzlQK9x+vUjy5e65xpU/IFOQC2h9cZ+DZZXkJeFUmmXXHKgbCOZZ2y84OHDftdPFfvYXIXgfnLCgpFabHlhbrDgQPPW110jj0HXe2HC4V1s83ql1ypM6hCe8yUFRVUoWsx1MGTIjA7HQgZc9cvXNa6Q8cslJHOoqKluQHKxwl7nR9icTYosE2Eutk36MEZ+nrfO+8YhJdVot33t497aNNleFN7zdvG7QrY3IP/uQudw2qJsJO8nBGrO1OuA2yR9ulcPBPCb10v3n91LVOk0l8s7W+D6yYDuqe37es83WKZBML6WrfCQb753GNbFc4MvGcMc3NvWi/gjzUY2EBXFoPi1CGBVMUjy2IDng3NZrS2tl70ZUb0RGm0dPul8dfM23ntuiZm8N8JPwe+6RF2pSauXOfEQ7PYZ+vTVb+U8g6kybB4XaTdKHds7yuSdOk8DzNMLCix3DJ9W27hFIU/havNy3hWyvuT/PE3r6cysBr9+9Lz380c27PxC084i/OcMk3s8e63To0KFDhw4dOnTo0KFDhw4dOnTo0KFDhw4dOnTo0KHDXwPxKE7gKgATWpkVDyIA1Fntqw/KH0UUfAyGfVbapGgH3Twqe/6x5LttH73YIppO+1+u/H65y6HQwDUTs/ckEgRE5Z1n7+6k3U/XVqEKvYIjosYPhtiVccbllwXR+/fSw6yLLEwZwvVuPSca414Mhgwrb0fDulUkpXtwjMB/FBbmDCPdXWMreU/F2ujylcsfL7Xx9fPKrHaItIDFNNCnKtfhCYiuovdbuOagzr2UwUlgPBBB9fIi6YuOpJwyNN/cii+1cX3jaAWLQ+UvqqbRe/+ys7mP/Jy58hHXHISItQ8VepPhdxsqvCpqa5kQVZwj7m6o/S0OGnW51AMVrbQ+PYcCo83vB1xzAO9NlDWkj+OYBMdetu04QLQjt0/u5EZO5iM9mFwdCh4MwpdhNsHxt6BfR8ePzu2uVw+9srhKwhXaUo3/+Fa09Q0ODKeOj7/BQYmT53CQn3Nxgj4n6V90THEgU/zrOFkZy0uT00bGdrYS0KtZU7Miq5pCWV1vR5ZXWUxcfFIXVxyIfr8n38ouMW2kUxy4UhLVkvmc8Diq7KXyWb2lTCNZXAatcjYnB3LjKYVaFGU6CU5v1ehspbkvQYma442UbjgnQKjiK9UZ5mCpptP6mmmjdtSwFfFk+9pXy5LoQ/7wr4Hfc1rFfq+p/yOW6ELjiAMf8Y2DsBUJPUQZXTylbvK6zpgNaswMqSarIl/JVYHgDIzw9svfPZU6MqU5vihWVaA+cUCO4qASQcRHDkoaipOUUAiV1PicUNW0jtBfl65q6SIqX+dRot5PVnhS7c2pe/xHMSo9zFopLBn/hRHJaJWR41f8Xs+9NL2rnERvzQV4stBVWguWPRnRbt7iAOd9KfAWRJPX+YS4dR6Jc96wYDlOVxy8uLzkN2t9GbL0Eb5vSr/0A3A3do2N23gBpV0JHjZl6dsfJ3FH1aaC8jlLU2a32jIYn0q/NDHhAxVMrTh4lWtjj0eN1NEvqe6nvI1wWa+QRE386nxSrpFMea5X2TgNMS3motNiTthde+p616NJV5rMZanXVnJ2U2tehX/LY4aiRK4TBVQJh86wKIpXPNHv/bJyREKRkYFxkFW//ejtFzXsus/81mcnM33+rvkyrcBrz42HygX5MsnqolNtEmgSCc1scE7WktjI+prk9yG+9erNFxef1hxUc2PGHrNsWdmhNTf2VuyKWg3+GFXeCjHgVemF5xzPVZuDYbWqaXJeK4/UO4OPhdtKbKf1LoVedawSWCY1qnNpla1yyUHIHLiOk6Yl7tPUcfrnCUmQR4pBa0nwQ4hzfiN5ZD/jRlkvQmo+5ZbPHIylHnC5izyqEFc1uB9k6OvESZ22Hoi6vmo9UZ7TkDinaeqk2RUHTpM6OGv7A6UH2su998X8CgczuWCTG4FUNXrtD6qFwXu1rRhfrnLTlsambDHyrHbBwaXpqKRG5Q53ahYyrjhImm3c5foAqsJ1gttTIPMxJvzp4Yvg5VnFgXo9g9QDW/49nEn9JoLd1RbrwhZk4inpqXbpD0Tzv8x6Nqv3jqjpQ7Q4oJ0Un9lzPuWZA1FxMJUnnbsbnF+Bqxx/nS6pL9p6oNYHPB+QWKizMMHdUTCqVLP4yifW0Hgeqt/qIDmQldk1BzhnG0hR5RuC4kCB1wc8C2gH/MpbaL4OwXPxksWhJraRNUC85mD1huNBNmaxWD+je6PAb4XAgRUV+FkiMpncXE06uS349s3KtMJh4xNpPRqbROBb9SczaVliN7awW2GRDRYy1/053a8xqt55I9+4he9m610Ayh9YY3mmsgAP7/4NMGuntgtFs9K7xKzlPnRpYTJNcSttwkZvIL+/3Hj/mIUrV+VNJk+mQJqX/IMR0Lfz0YyUtb0VElriaWAec7ve+myxvCuCPqURnoATuzeLBUnCia3834CNW09GeWyBGXNiZ0StTGIpxdmf1lf2PBJsKks/L5+tFrry/DfrFeczykvqD9Jr63n7Ky2fb6VrUM8e57buXfeV2r8Fv37txmNwVuzqcbH/Hiz80hvPFNZ/W1qfBK/8vtyv/lezO/9bECJI778qvgXDedJTjT8L4hu36NXtgf+dLB06dOjQoUOHDh06dOjQoUOHDh06dOjQoUOHDh06dOjQoUOHDh06dOjQoUOHDh06dOjQoUOHPxz/Tl7BZDPzfEb5pHfC/Adhz0qVAOlev6jrH/n7YQI0zy5K/mvHm2MfdKahP5Opgalf2uCrF8mJKmNbZkjfzDv+T0ObxoHWA9fsU/+N3AHYeJomNK2wSBG2riUEv32uF7gQWBpoVvLgLy3+5yBgMosN0GfpKfIAgjjWncRLM0gmydECWMf2EmaDwrDLNCyntuZ7x+yv48DZHC0vOpmKA89a0v+aLZYapKMEtr0gp7EvJ6UFRy8rQhuyv04P+NUC1MFyYlvMwRKmrrWEZCBfDzN0h5o7ckeO7xIHo3Dipt7fxwFj4w1m9N9yybZA3/sxWMUEssjci3XPzfv5ZGj5FsxsKzKGkf8XciDcaBN5UTkxyEG6/F4aF0QsxGSQGtAXPUtEjqtbPSGizCXf6QZ/IQcQxfoe9nKRUL3ldmo2Z0X9efU+u78K5Bb7vSk47fdqun9dL+9DvVlQtLYHN99L91dDNC8Z69ChQ4cOHTr8HP8Hzrg1tVyNa7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79912" y="1196752"/>
                <a:ext cx="5196764" cy="47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𝒂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ru-RU" sz="2400" b="1" i="1" smtClean="0">
                          <a:latin typeface="Cambria Math"/>
                          <a:ea typeface="Cambria Math"/>
                        </a:rPr>
                        <m:t>±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𝟐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𝒂𝒃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𝒃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𝒂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±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𝒃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1196752"/>
                <a:ext cx="5196764" cy="470000"/>
              </a:xfrm>
              <a:prstGeom prst="rect">
                <a:avLst/>
              </a:prstGeom>
              <a:blipFill rotWithShape="1"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е данные 6"/>
              <p14:cNvContentPartPr/>
              <p14:nvPr/>
            </p14:nvContentPartPr>
            <p14:xfrm>
              <a:off x="2152080" y="1518120"/>
              <a:ext cx="5840640" cy="4831200"/>
            </p14:xfrm>
          </p:contentPart>
        </mc:Choice>
        <mc:Fallback xmlns="">
          <p:pic>
            <p:nvPicPr>
              <p:cNvPr id="7" name="Рукописные данные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2720" y="1508760"/>
                <a:ext cx="5859360" cy="48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Рукописные данные 5"/>
              <p14:cNvContentPartPr/>
              <p14:nvPr/>
            </p14:nvContentPartPr>
            <p14:xfrm>
              <a:off x="500040" y="3723840"/>
              <a:ext cx="7805160" cy="227736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0680" y="3714480"/>
                <a:ext cx="7823880" cy="22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842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3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9</m:t>
                      </m:r>
                      <m:sSup>
                        <m:sSupPr>
                          <m:ctrlPr>
                            <a:rPr lang="ru-RU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4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18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40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73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9</m:t>
                      </m:r>
                      <m:sSup>
                        <m:sSupPr>
                          <m:ctrlP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18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9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9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9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9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9</m:t>
                      </m:r>
                    </m:oMath>
                  </m:oMathPara>
                </a14:m>
                <a:endParaRPr lang="ru-RU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4</m:t>
                      </m:r>
                      <m:sSup>
                        <m:sSupPr>
                          <m:ctrlP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40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4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25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25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4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25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100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4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100</m:t>
                      </m:r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 smtClean="0"/>
                  <a:t>Собираем исходное уравнение: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9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9</m:t>
                      </m:r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4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100</m:t>
                      </m:r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73</m:t>
                      </m:r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ru-RU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9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4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36</m:t>
                      </m:r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b="1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57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е данные 5"/>
              <p14:cNvContentPartPr/>
              <p14:nvPr/>
            </p14:nvContentPartPr>
            <p14:xfrm>
              <a:off x="2089800" y="5473800"/>
              <a:ext cx="5545440" cy="91116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0440" y="5464440"/>
                <a:ext cx="5564160" cy="9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446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3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/>
                      </a:rPr>
                      <m:t>9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ru-RU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4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ru-RU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"/>
                        <m:endChr m:val="|"/>
                        <m:ctrlPr>
                          <a:rPr lang="ru-RU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ru-RU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36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r>
                  <a:rPr lang="ru-RU" dirty="0" smtClean="0"/>
                  <a:t>:36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−1)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 smtClean="0"/>
                  <a:t>+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+5)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9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6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24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3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/>
                      </a:rPr>
                      <m:t>9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ru-RU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4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ru-RU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"/>
                        <m:endChr m:val="|"/>
                        <m:ctrlPr>
                          <a:rPr lang="ru-RU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ru-RU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36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r>
                  <a:rPr lang="ru-RU" dirty="0" smtClean="0"/>
                  <a:t>:36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−1)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 smtClean="0"/>
                  <a:t>+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+5)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9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А это эллипс с центром (1;-5)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6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16" y="4869160"/>
            <a:ext cx="1728192" cy="936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7544" y="4005062"/>
                <a:ext cx="3528392" cy="66838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ru-RU" sz="240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ru-RU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ru-RU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 smtClean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40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ru-RU" sz="24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ru-RU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=1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005062"/>
                <a:ext cx="3528392" cy="66838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59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Рукописные данные 5"/>
              <p14:cNvContentPartPr/>
              <p14:nvPr/>
            </p14:nvContentPartPr>
            <p14:xfrm>
              <a:off x="1187640" y="5277600"/>
              <a:ext cx="9360" cy="24120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8280" y="5268240"/>
                <a:ext cx="280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Рукописные данные 6"/>
              <p14:cNvContentPartPr/>
              <p14:nvPr/>
            </p14:nvContentPartPr>
            <p14:xfrm>
              <a:off x="402120" y="2170080"/>
              <a:ext cx="5822280" cy="4393440"/>
            </p14:xfrm>
          </p:contentPart>
        </mc:Choice>
        <mc:Fallback xmlns="">
          <p:pic>
            <p:nvPicPr>
              <p:cNvPr id="7" name="Рукописные данные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2760" y="2160720"/>
                <a:ext cx="5841000" cy="44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Рукописные данные 7"/>
              <p14:cNvContentPartPr/>
              <p14:nvPr/>
            </p14:nvContentPartPr>
            <p14:xfrm>
              <a:off x="214560" y="3875400"/>
              <a:ext cx="3152520" cy="866520"/>
            </p14:xfrm>
          </p:contentPart>
        </mc:Choice>
        <mc:Fallback>
          <p:pic>
            <p:nvPicPr>
              <p:cNvPr id="8" name="Рукописные данные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5200" y="3866040"/>
                <a:ext cx="3171240" cy="88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229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6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C:\Users\Inna\Desktop\NEW HAPPINES\GeekBrains\Веб2\гра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0" y="224644"/>
            <a:ext cx="8564314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кругленный прямоугольник 3"/>
          <p:cNvSpPr/>
          <p:nvPr/>
        </p:nvSpPr>
        <p:spPr>
          <a:xfrm>
            <a:off x="5148064" y="3284984"/>
            <a:ext cx="3168352" cy="10081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Маркеры лучше убрать (иначе - линейная интерполяция!)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е данные 5"/>
              <p14:cNvContentPartPr/>
              <p14:nvPr/>
            </p14:nvContentPartPr>
            <p14:xfrm>
              <a:off x="2643480" y="2670120"/>
              <a:ext cx="911160" cy="22356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4120" y="2660760"/>
                <a:ext cx="9298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Рукописные данные 6"/>
              <p14:cNvContentPartPr/>
              <p14:nvPr/>
            </p14:nvContentPartPr>
            <p14:xfrm>
              <a:off x="1044720" y="2598480"/>
              <a:ext cx="1304280" cy="18360"/>
            </p14:xfrm>
          </p:contentPart>
        </mc:Choice>
        <mc:Fallback>
          <p:pic>
            <p:nvPicPr>
              <p:cNvPr id="7" name="Рукописные данные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5360" y="2589120"/>
                <a:ext cx="1323000" cy="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785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4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Выяснить тип кривой: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28850"/>
            <a:ext cx="45339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39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7651" name="Picture 3" descr="E:\DCIM\176___05\IMG_06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0" t="-2266" r="-1" b="57165"/>
          <a:stretch/>
        </p:blipFill>
        <p:spPr bwMode="auto">
          <a:xfrm>
            <a:off x="463524" y="1628800"/>
            <a:ext cx="8278266" cy="3579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76672"/>
            <a:ext cx="45339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2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7651" name="Picture 3" descr="E:\DCIM\176___05\IMG_06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0" t="40234" r="-1"/>
          <a:stretch/>
        </p:blipFill>
        <p:spPr bwMode="auto">
          <a:xfrm>
            <a:off x="398803" y="1772816"/>
            <a:ext cx="8278266" cy="4525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76672"/>
            <a:ext cx="45339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62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е данные 4"/>
              <p14:cNvContentPartPr/>
              <p14:nvPr/>
            </p14:nvContentPartPr>
            <p14:xfrm>
              <a:off x="633960" y="4116600"/>
              <a:ext cx="7153200" cy="218808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600" y="4107240"/>
                <a:ext cx="7171920" cy="22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Рукописные данные 6"/>
              <p14:cNvContentPartPr/>
              <p14:nvPr/>
            </p14:nvContentPartPr>
            <p14:xfrm>
              <a:off x="6331320" y="3911040"/>
              <a:ext cx="1339920" cy="1429200"/>
            </p14:xfrm>
          </p:contentPart>
        </mc:Choice>
        <mc:Fallback>
          <p:pic>
            <p:nvPicPr>
              <p:cNvPr id="7" name="Рукописные данные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21960" y="3901680"/>
                <a:ext cx="1358640" cy="144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967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Парабола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63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10" y="1926861"/>
            <a:ext cx="37719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95536" y="2708920"/>
            <a:ext cx="403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Каноническое уравнение параболы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15574" y="1557529"/>
            <a:ext cx="403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Общее уравнение </a:t>
            </a:r>
            <a:r>
              <a:rPr lang="ru-RU" dirty="0"/>
              <a:t>параболы</a:t>
            </a:r>
          </a:p>
        </p:txBody>
      </p:sp>
      <p:sp>
        <p:nvSpPr>
          <p:cNvPr id="8" name="AutoShape 5" descr="{\displaystyle \textstyle y^{2}=2px,p&gt;0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/>
          <a:lstStyle/>
          <a:p>
            <a:endParaRPr lang="ru-RU" dirty="0" smtClean="0">
              <a:hlinkClick r:id="rId3"/>
            </a:endParaRPr>
          </a:p>
          <a:p>
            <a:endParaRPr lang="ru-RU" dirty="0">
              <a:hlinkClick r:id="rId3"/>
            </a:endParaRPr>
          </a:p>
          <a:p>
            <a:pPr marL="0" indent="0">
              <a:buNone/>
            </a:pPr>
            <a:endParaRPr lang="ru-RU" dirty="0">
              <a:hlinkClick r:id="rId3"/>
            </a:endParaRP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://ru.wikipedia.org/wiki/%D0%9F%D0%B0%D1%80%D0%B0%D0%B1%D0%BE%D0%BB%D0%B0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6743" y="5013176"/>
                <a:ext cx="1969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=2</m:t>
                      </m:r>
                      <m:r>
                        <a:rPr lang="en-US" b="0" i="1" smtClean="0">
                          <a:latin typeface="Cambria Math"/>
                        </a:rPr>
                        <m:t>𝑝𝑥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43" y="5013176"/>
                <a:ext cx="1969368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29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5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Выяснить тип кривой: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64</a:t>
            </a:fld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1121"/>
            <a:ext cx="34766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5536" y="3214071"/>
                <a:ext cx="1969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=2</m:t>
                      </m:r>
                      <m:r>
                        <a:rPr lang="en-US" b="0" i="1" smtClean="0">
                          <a:latin typeface="Cambria Math"/>
                        </a:rPr>
                        <m:t>𝑝𝑥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214071"/>
                <a:ext cx="1969368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75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Пусть есть плоскость: </a:t>
            </a:r>
            <a:r>
              <a:rPr lang="en-US" dirty="0" smtClean="0"/>
              <a:t>X + 3Y + 5Z + 2 = 0</a:t>
            </a:r>
          </a:p>
          <a:p>
            <a:pPr marL="0" indent="0">
              <a:buNone/>
            </a:pPr>
            <a:r>
              <a:rPr lang="ru-RU" dirty="0" smtClean="0"/>
              <a:t>Будут ли ей параллельны плоскости:</a:t>
            </a:r>
          </a:p>
          <a:p>
            <a:pPr marL="0" indent="0">
              <a:buNone/>
            </a:pPr>
            <a:r>
              <a:rPr lang="ru-RU" dirty="0" smtClean="0"/>
              <a:t>А) </a:t>
            </a:r>
            <a:r>
              <a:rPr lang="en-US" dirty="0" smtClean="0"/>
              <a:t>X + 3Y + 5Z – 4 = 0</a:t>
            </a:r>
          </a:p>
          <a:p>
            <a:pPr marL="0" indent="0">
              <a:buNone/>
            </a:pPr>
            <a:r>
              <a:rPr lang="ru-RU" dirty="0" smtClean="0"/>
              <a:t>Б) </a:t>
            </a:r>
            <a:r>
              <a:rPr lang="en-US" dirty="0" smtClean="0"/>
              <a:t>-7X - 21Y - 35Z + 7 = 0</a:t>
            </a:r>
          </a:p>
          <a:p>
            <a:pPr marL="0" indent="0">
              <a:buNone/>
            </a:pPr>
            <a:r>
              <a:rPr lang="ru-RU" dirty="0" smtClean="0"/>
              <a:t>В) </a:t>
            </a:r>
            <a:r>
              <a:rPr lang="en-US" dirty="0" err="1" smtClean="0"/>
              <a:t>kX</a:t>
            </a:r>
            <a:r>
              <a:rPr lang="en-US" dirty="0"/>
              <a:t> </a:t>
            </a:r>
            <a:r>
              <a:rPr lang="en-US" dirty="0" smtClean="0"/>
              <a:t>+ 3kY + 5kZ + N = 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65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6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е данные 6"/>
              <p14:cNvContentPartPr/>
              <p14:nvPr/>
            </p14:nvContentPartPr>
            <p14:xfrm>
              <a:off x="27000" y="0"/>
              <a:ext cx="1402200" cy="80640"/>
            </p14:xfrm>
          </p:contentPart>
        </mc:Choice>
        <mc:Fallback xmlns="">
          <p:pic>
            <p:nvPicPr>
              <p:cNvPr id="7" name="Рукописные данные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0" y="-9360"/>
                <a:ext cx="142092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Рукописные данные 4"/>
              <p14:cNvContentPartPr/>
              <p14:nvPr/>
            </p14:nvContentPartPr>
            <p14:xfrm>
              <a:off x="4679280" y="1134000"/>
              <a:ext cx="3081240" cy="377784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9920" y="1124640"/>
                <a:ext cx="3099960" cy="379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233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Пусть есть плоскость: </a:t>
            </a:r>
            <a:r>
              <a:rPr lang="en-US" dirty="0" smtClean="0"/>
              <a:t>X + 3Y + 5Z + 2 = 0</a:t>
            </a:r>
          </a:p>
          <a:p>
            <a:pPr marL="0" indent="0">
              <a:buNone/>
            </a:pPr>
            <a:r>
              <a:rPr lang="ru-RU" dirty="0" smtClean="0"/>
              <a:t>Будут ли ей параллельны плоскости:</a:t>
            </a:r>
          </a:p>
          <a:p>
            <a:pPr marL="0" indent="0">
              <a:buNone/>
            </a:pPr>
            <a:r>
              <a:rPr lang="ru-RU" dirty="0" smtClean="0"/>
              <a:t>А) </a:t>
            </a:r>
            <a:r>
              <a:rPr lang="en-US" dirty="0" smtClean="0"/>
              <a:t>X + 3Y + 5Z – 4 = 0</a:t>
            </a:r>
          </a:p>
          <a:p>
            <a:pPr marL="0" indent="0">
              <a:buNone/>
            </a:pPr>
            <a:r>
              <a:rPr lang="ru-RU" dirty="0" smtClean="0"/>
              <a:t>Б) </a:t>
            </a:r>
            <a:r>
              <a:rPr lang="en-US" dirty="0" smtClean="0"/>
              <a:t>-7X - 21Y - 35Z + 7 = 0</a:t>
            </a:r>
          </a:p>
          <a:p>
            <a:pPr marL="0" indent="0">
              <a:buNone/>
            </a:pPr>
            <a:r>
              <a:rPr lang="ru-RU" dirty="0" smtClean="0"/>
              <a:t>В) </a:t>
            </a:r>
            <a:r>
              <a:rPr lang="en-US" dirty="0" err="1" smtClean="0"/>
              <a:t>kX</a:t>
            </a:r>
            <a:r>
              <a:rPr lang="en-US" dirty="0"/>
              <a:t> </a:t>
            </a:r>
            <a:r>
              <a:rPr lang="en-US" dirty="0" smtClean="0"/>
              <a:t>+ 3kY + 5kZ + N = 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66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6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38378" y="4653136"/>
            <a:ext cx="7920880" cy="19442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Если </a:t>
            </a:r>
            <a:r>
              <a:rPr lang="ru-RU" sz="2400" b="1" dirty="0" smtClean="0"/>
              <a:t>нормальные</a:t>
            </a:r>
            <a:r>
              <a:rPr lang="ru-RU" sz="2400" dirty="0" smtClean="0"/>
              <a:t> (перпендикулярные) </a:t>
            </a:r>
            <a:r>
              <a:rPr lang="ru-RU" sz="2400" b="1" dirty="0" smtClean="0"/>
              <a:t>векторы</a:t>
            </a:r>
            <a:r>
              <a:rPr lang="ru-RU" sz="2400" dirty="0" smtClean="0"/>
              <a:t> плоскости параллельны, то и сами плоскости параллельны.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Вектора параллельны, когда их координаты </a:t>
            </a:r>
            <a:r>
              <a:rPr lang="ru-RU" sz="2400" b="1" dirty="0" smtClean="0"/>
              <a:t>пропорциональны</a:t>
            </a:r>
            <a:r>
              <a:rPr lang="ru-RU" sz="2400" dirty="0" smtClean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1057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smtClean="0"/>
              <a:t>Пусть есть плоскость: </a:t>
            </a:r>
            <a:r>
              <a:rPr lang="en-US" dirty="0" smtClean="0"/>
              <a:t>X + 3Y + 5Z + 2 = 0</a:t>
            </a:r>
          </a:p>
          <a:p>
            <a:pPr marL="0" indent="0">
              <a:buNone/>
            </a:pPr>
            <a:r>
              <a:rPr lang="ru-RU" i="1" dirty="0" smtClean="0">
                <a:solidFill>
                  <a:srgbClr val="0070C0"/>
                </a:solidFill>
              </a:rPr>
              <a:t>Нормальный вектор: (1;3;5)</a:t>
            </a:r>
          </a:p>
          <a:p>
            <a:pPr marL="0" indent="0">
              <a:buNone/>
            </a:pPr>
            <a:r>
              <a:rPr lang="ru-RU" dirty="0" smtClean="0"/>
              <a:t>Будут ли ей параллельны плоскости:</a:t>
            </a:r>
          </a:p>
          <a:p>
            <a:pPr marL="0" indent="0">
              <a:buNone/>
            </a:pPr>
            <a:r>
              <a:rPr lang="ru-RU" dirty="0" smtClean="0"/>
              <a:t>А) </a:t>
            </a:r>
            <a:r>
              <a:rPr lang="en-US" dirty="0" smtClean="0"/>
              <a:t>X + 3Y + 5Z – 4 = 0</a:t>
            </a:r>
            <a:endParaRPr lang="ru-RU" dirty="0"/>
          </a:p>
          <a:p>
            <a:pPr marL="0" indent="0">
              <a:buNone/>
            </a:pPr>
            <a:r>
              <a:rPr lang="ru-RU" i="1" dirty="0">
                <a:solidFill>
                  <a:srgbClr val="0070C0"/>
                </a:solidFill>
              </a:rPr>
              <a:t>Нормальный вектор: (1;3;5</a:t>
            </a:r>
            <a:r>
              <a:rPr lang="ru-RU" i="1" dirty="0" smtClean="0">
                <a:solidFill>
                  <a:srgbClr val="0070C0"/>
                </a:solidFill>
              </a:rPr>
              <a:t>) =</a:t>
            </a:r>
            <a:r>
              <a:rPr lang="en-US" i="1" dirty="0" smtClean="0">
                <a:solidFill>
                  <a:srgbClr val="0070C0"/>
                </a:solidFill>
              </a:rPr>
              <a:t>&gt; DA</a:t>
            </a:r>
            <a:endParaRPr lang="ru-RU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ru-RU" dirty="0" smtClean="0"/>
              <a:t>Б) </a:t>
            </a:r>
            <a:r>
              <a:rPr lang="en-US" dirty="0" smtClean="0"/>
              <a:t>-7X - 21Y - 35Z + 7 = 0</a:t>
            </a:r>
          </a:p>
          <a:p>
            <a:pPr marL="0" indent="0">
              <a:buNone/>
            </a:pPr>
            <a:r>
              <a:rPr lang="ru-RU" i="1" dirty="0">
                <a:solidFill>
                  <a:srgbClr val="0070C0"/>
                </a:solidFill>
              </a:rPr>
              <a:t>Нормальный вектор: </a:t>
            </a:r>
            <a:r>
              <a:rPr lang="ru-RU" i="1" dirty="0" smtClean="0">
                <a:solidFill>
                  <a:srgbClr val="0070C0"/>
                </a:solidFill>
              </a:rPr>
              <a:t>(</a:t>
            </a:r>
            <a:r>
              <a:rPr lang="en-US" i="1" dirty="0" smtClean="0">
                <a:solidFill>
                  <a:srgbClr val="0070C0"/>
                </a:solidFill>
              </a:rPr>
              <a:t>-7</a:t>
            </a:r>
            <a:r>
              <a:rPr lang="ru-RU" i="1" dirty="0" smtClean="0">
                <a:solidFill>
                  <a:srgbClr val="0070C0"/>
                </a:solidFill>
              </a:rPr>
              <a:t>;</a:t>
            </a:r>
            <a:r>
              <a:rPr lang="en-US" i="1" dirty="0" smtClean="0">
                <a:solidFill>
                  <a:srgbClr val="0070C0"/>
                </a:solidFill>
              </a:rPr>
              <a:t>-21</a:t>
            </a:r>
            <a:r>
              <a:rPr lang="ru-RU" i="1" dirty="0" smtClean="0">
                <a:solidFill>
                  <a:srgbClr val="0070C0"/>
                </a:solidFill>
              </a:rPr>
              <a:t>;</a:t>
            </a:r>
            <a:r>
              <a:rPr lang="en-US" i="1" dirty="0" smtClean="0">
                <a:solidFill>
                  <a:srgbClr val="0070C0"/>
                </a:solidFill>
              </a:rPr>
              <a:t>-35</a:t>
            </a:r>
            <a:r>
              <a:rPr lang="ru-RU" i="1" dirty="0" smtClean="0">
                <a:solidFill>
                  <a:srgbClr val="0070C0"/>
                </a:solidFill>
              </a:rPr>
              <a:t>)</a:t>
            </a:r>
            <a:r>
              <a:rPr lang="en-US" i="1" dirty="0" smtClean="0">
                <a:solidFill>
                  <a:srgbClr val="0070C0"/>
                </a:solidFill>
              </a:rPr>
              <a:t>, </a:t>
            </a:r>
            <a:r>
              <a:rPr lang="ru-RU" i="1" dirty="0" smtClean="0">
                <a:solidFill>
                  <a:srgbClr val="0070C0"/>
                </a:solidFill>
              </a:rPr>
              <a:t>его координаты пропорциональны исходному </a:t>
            </a:r>
            <a:r>
              <a:rPr lang="ru-RU" i="1" dirty="0">
                <a:solidFill>
                  <a:srgbClr val="0070C0"/>
                </a:solidFill>
              </a:rPr>
              <a:t>=</a:t>
            </a:r>
            <a:r>
              <a:rPr lang="en-US" i="1" dirty="0">
                <a:solidFill>
                  <a:srgbClr val="0070C0"/>
                </a:solidFill>
              </a:rPr>
              <a:t>&gt; </a:t>
            </a:r>
            <a:r>
              <a:rPr lang="en-US" i="1" dirty="0" smtClean="0">
                <a:solidFill>
                  <a:srgbClr val="0070C0"/>
                </a:solidFill>
              </a:rPr>
              <a:t>DA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В) </a:t>
            </a:r>
            <a:r>
              <a:rPr lang="en-US" dirty="0" err="1" smtClean="0"/>
              <a:t>kX</a:t>
            </a:r>
            <a:r>
              <a:rPr lang="en-US" dirty="0"/>
              <a:t> </a:t>
            </a:r>
            <a:r>
              <a:rPr lang="en-US" dirty="0" smtClean="0"/>
              <a:t>+ 3kY + 5kZ + N = 0</a:t>
            </a:r>
            <a:endParaRPr lang="ru-RU" dirty="0" smtClean="0"/>
          </a:p>
          <a:p>
            <a:pPr marL="0" indent="0">
              <a:buNone/>
            </a:pPr>
            <a:r>
              <a:rPr lang="ru-RU" i="1" dirty="0">
                <a:solidFill>
                  <a:srgbClr val="0070C0"/>
                </a:solidFill>
              </a:rPr>
              <a:t>Нормальный вектор: </a:t>
            </a:r>
            <a:r>
              <a:rPr lang="ru-RU" i="1" dirty="0" smtClean="0">
                <a:solidFill>
                  <a:srgbClr val="0070C0"/>
                </a:solidFill>
              </a:rPr>
              <a:t>(</a:t>
            </a:r>
            <a:r>
              <a:rPr lang="en-US" i="1" dirty="0">
                <a:solidFill>
                  <a:srgbClr val="0070C0"/>
                </a:solidFill>
              </a:rPr>
              <a:t>k</a:t>
            </a:r>
            <a:r>
              <a:rPr lang="ru-RU" i="1" dirty="0" smtClean="0">
                <a:solidFill>
                  <a:srgbClr val="0070C0"/>
                </a:solidFill>
              </a:rPr>
              <a:t>;</a:t>
            </a:r>
            <a:r>
              <a:rPr lang="en-US" i="1" dirty="0" smtClean="0">
                <a:solidFill>
                  <a:srgbClr val="0070C0"/>
                </a:solidFill>
              </a:rPr>
              <a:t>3k</a:t>
            </a:r>
            <a:r>
              <a:rPr lang="ru-RU" i="1" dirty="0" smtClean="0">
                <a:solidFill>
                  <a:srgbClr val="0070C0"/>
                </a:solidFill>
              </a:rPr>
              <a:t>;</a:t>
            </a:r>
            <a:r>
              <a:rPr lang="en-US" i="1" dirty="0" smtClean="0">
                <a:solidFill>
                  <a:srgbClr val="0070C0"/>
                </a:solidFill>
              </a:rPr>
              <a:t>5k</a:t>
            </a:r>
            <a:r>
              <a:rPr lang="ru-RU" i="1" dirty="0" smtClean="0">
                <a:solidFill>
                  <a:srgbClr val="0070C0"/>
                </a:solidFill>
              </a:rPr>
              <a:t>)</a:t>
            </a:r>
            <a:r>
              <a:rPr lang="en-US" i="1" dirty="0">
                <a:solidFill>
                  <a:srgbClr val="0070C0"/>
                </a:solidFill>
              </a:rPr>
              <a:t>, </a:t>
            </a:r>
            <a:r>
              <a:rPr lang="ru-RU" i="1" dirty="0">
                <a:solidFill>
                  <a:srgbClr val="0070C0"/>
                </a:solidFill>
              </a:rPr>
              <a:t>его координаты пропорциональны исходному =</a:t>
            </a:r>
            <a:r>
              <a:rPr lang="en-US" i="1" dirty="0">
                <a:solidFill>
                  <a:srgbClr val="0070C0"/>
                </a:solidFill>
              </a:rPr>
              <a:t>&gt; </a:t>
            </a:r>
            <a:r>
              <a:rPr lang="en-US" i="1" dirty="0" smtClean="0">
                <a:solidFill>
                  <a:srgbClr val="0070C0"/>
                </a:solidFill>
              </a:rPr>
              <a:t>DA</a:t>
            </a:r>
            <a:endParaRPr lang="ru-RU" i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ru-RU" i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ru-RU" i="1" dirty="0"/>
              <a:t>(1;3;5</a:t>
            </a:r>
            <a:r>
              <a:rPr lang="ru-RU" i="1" dirty="0" smtClean="0"/>
              <a:t>); </a:t>
            </a:r>
            <a:r>
              <a:rPr lang="ru-RU" i="1" dirty="0"/>
              <a:t>(</a:t>
            </a:r>
            <a:r>
              <a:rPr lang="en-US" i="1" dirty="0"/>
              <a:t>-7</a:t>
            </a:r>
            <a:r>
              <a:rPr lang="ru-RU" i="1" dirty="0"/>
              <a:t>;</a:t>
            </a:r>
            <a:r>
              <a:rPr lang="en-US" i="1" dirty="0"/>
              <a:t>-21</a:t>
            </a:r>
            <a:r>
              <a:rPr lang="ru-RU" i="1" dirty="0"/>
              <a:t>;</a:t>
            </a:r>
            <a:r>
              <a:rPr lang="en-US" i="1" dirty="0"/>
              <a:t>-35</a:t>
            </a:r>
            <a:r>
              <a:rPr lang="ru-RU" i="1" dirty="0" smtClean="0"/>
              <a:t>); </a:t>
            </a:r>
            <a:r>
              <a:rPr lang="ru-RU" i="1" dirty="0"/>
              <a:t>(</a:t>
            </a:r>
            <a:r>
              <a:rPr lang="en-US" i="1" dirty="0"/>
              <a:t>k</a:t>
            </a:r>
            <a:r>
              <a:rPr lang="ru-RU" i="1" dirty="0"/>
              <a:t>;</a:t>
            </a:r>
            <a:r>
              <a:rPr lang="en-US" i="1" dirty="0"/>
              <a:t>3k</a:t>
            </a:r>
            <a:r>
              <a:rPr lang="ru-RU" i="1" dirty="0"/>
              <a:t>;</a:t>
            </a:r>
            <a:r>
              <a:rPr lang="en-US" i="1" dirty="0"/>
              <a:t>5k</a:t>
            </a:r>
            <a:r>
              <a:rPr lang="ru-RU" i="1" dirty="0" smtClean="0"/>
              <a:t>) – коллинеарные вектора.</a:t>
            </a:r>
            <a:endParaRPr lang="ru-RU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67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Рукописные данные 5"/>
              <p14:cNvContentPartPr/>
              <p14:nvPr/>
            </p14:nvContentPartPr>
            <p14:xfrm>
              <a:off x="3322080" y="5911560"/>
              <a:ext cx="848520" cy="39312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2720" y="5902200"/>
                <a:ext cx="867240" cy="41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222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7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Пусть задана плоскость:</a:t>
            </a:r>
            <a:br>
              <a:rPr lang="ru-RU" dirty="0"/>
            </a:br>
            <a:r>
              <a:rPr lang="en-US" dirty="0" err="1"/>
              <a:t>Ax+By+Cz+D</a:t>
            </a:r>
            <a:r>
              <a:rPr lang="en-US" dirty="0"/>
              <a:t>=0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Напишите уравнение плоскости, параллельной данной и проходящей через точку (0;0;1).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68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Рукописные данные 4"/>
              <p14:cNvContentPartPr/>
              <p14:nvPr/>
            </p14:nvContentPartPr>
            <p14:xfrm>
              <a:off x="1991520" y="4304160"/>
              <a:ext cx="2134440" cy="63432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2160" y="4294800"/>
                <a:ext cx="2153160" cy="65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152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/>
              <a:t>Пусть </a:t>
            </a:r>
            <a:r>
              <a:rPr lang="ru-RU" dirty="0"/>
              <a:t>задана плоскость:</a:t>
            </a:r>
            <a:br>
              <a:rPr lang="ru-RU" dirty="0"/>
            </a:br>
            <a:r>
              <a:rPr lang="en-US" dirty="0" err="1" smtClean="0"/>
              <a:t>Ax+By+Cz+D</a:t>
            </a:r>
            <a:r>
              <a:rPr lang="en-US" dirty="0" smtClean="0"/>
              <a:t>=0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Напишите уравнение плоскости, параллельной данной и проходящей через </a:t>
            </a:r>
            <a:r>
              <a:rPr lang="ru-RU" dirty="0" smtClean="0"/>
              <a:t>точку (0;0;1).</a:t>
            </a: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А</a:t>
            </a:r>
            <a:r>
              <a:rPr lang="en-US" dirty="0" smtClean="0"/>
              <a:t>*0+B*0+C*1+D=0</a:t>
            </a:r>
          </a:p>
          <a:p>
            <a:pPr marL="0" indent="0">
              <a:buNone/>
            </a:pPr>
            <a:r>
              <a:rPr lang="en-US" dirty="0" smtClean="0"/>
              <a:t>C=-D</a:t>
            </a:r>
          </a:p>
          <a:p>
            <a:pPr marL="0" indent="0">
              <a:buNone/>
            </a:pPr>
            <a:r>
              <a:rPr lang="en-US" dirty="0" smtClean="0"/>
              <a:t>D=-C</a:t>
            </a:r>
          </a:p>
          <a:p>
            <a:pPr marL="0" indent="0">
              <a:buNone/>
            </a:pPr>
            <a:r>
              <a:rPr lang="en-US" dirty="0" err="1" smtClean="0"/>
              <a:t>Ax+By+Cz-C</a:t>
            </a:r>
            <a:r>
              <a:rPr lang="en-US" dirty="0" smtClean="0"/>
              <a:t>=0</a:t>
            </a:r>
            <a:endParaRPr lang="ru-RU" dirty="0"/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69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е данные 4"/>
              <p14:cNvContentPartPr/>
              <p14:nvPr/>
            </p14:nvContentPartPr>
            <p14:xfrm>
              <a:off x="500040" y="2696760"/>
              <a:ext cx="5644080" cy="245592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680" y="2687400"/>
                <a:ext cx="5662800" cy="247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685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…</a:t>
                </a: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7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Неполное квадратное уравнение</a:t>
            </a:r>
            <a:br>
              <a:rPr lang="ru-RU" dirty="0" smtClean="0"/>
            </a:br>
            <a:r>
              <a:rPr lang="ru-RU" sz="2700" dirty="0" smtClean="0"/>
              <a:t>(из ДЗ_1 2. 2))</a:t>
            </a:r>
            <a:endParaRPr lang="ru-RU"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203848" y="3284984"/>
                <a:ext cx="4320480" cy="2205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𝑥</m:t>
                    </m:r>
                    <m:r>
                      <a:rPr lang="en-US" sz="2400" b="0" i="1" smtClean="0">
                        <a:latin typeface="Cambria Math"/>
                      </a:rPr>
                      <m:t>= ±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dirty="0" smtClean="0"/>
                  <a:t>=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  <a:ea typeface="Cambria Math"/>
                      </a:rPr>
                      <m:t>±</m:t>
                    </m:r>
                    <m:f>
                      <m:fPr>
                        <m:ctrlPr>
                          <a:rPr lang="en-US" sz="2400" i="1" dirty="0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400" i="1" dirty="0" smtClean="0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dirty="0" smtClean="0">
                                <a:latin typeface="Cambria Math"/>
                                <a:ea typeface="Cambria Math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en-US" sz="2400" b="0" i="1" dirty="0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sz="2400" dirty="0" smtClean="0"/>
                  <a:t/>
                </a:r>
                <a:br>
                  <a:rPr lang="ru-RU" sz="24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𝑦</m:t>
                      </m:r>
                      <m:r>
                        <a:rPr lang="en-US" sz="2400" i="1">
                          <a:latin typeface="Cambria Math"/>
                        </a:rPr>
                        <m:t>=±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5</m:t>
                          </m:r>
                          <m:rad>
                            <m:radPr>
                              <m:degHide m:val="on"/>
                              <m:ctrlPr>
                                <a:rPr lang="en-US" sz="2400" i="1" dirty="0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 dirty="0">
                                  <a:latin typeface="Cambria Math"/>
                                  <a:ea typeface="Cambria Math"/>
                                </a:rPr>
                                <m:t>6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algn="ctr"/>
                <a:r>
                  <a:rPr lang="ru-RU" sz="2400" dirty="0" smtClean="0"/>
                  <a:t>Ответ: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400" i="1" dirty="0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dirty="0">
                                <a:latin typeface="Cambria Math"/>
                                <a:ea typeface="Cambria Math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en-US" sz="2400" i="1" dirty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sz="2400" dirty="0" smtClean="0"/>
                  <a:t>;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5</m:t>
                        </m:r>
                        <m:rad>
                          <m:radPr>
                            <m:degHide m:val="on"/>
                            <m:ctrlPr>
                              <a:rPr lang="en-US" sz="2400" i="1" dirty="0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dirty="0">
                                <a:latin typeface="Cambria Math"/>
                                <a:ea typeface="Cambria Math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sz="2400" dirty="0"/>
                  <a:t>); (</a:t>
                </a:r>
                <a:r>
                  <a:rPr lang="ru-RU" sz="2400" dirty="0" smtClean="0"/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400" i="1" dirty="0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dirty="0">
                                <a:latin typeface="Cambria Math"/>
                                <a:ea typeface="Cambria Math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en-US" sz="2400" i="1" dirty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sz="2400" dirty="0"/>
                  <a:t>;</a:t>
                </a:r>
                <a:r>
                  <a:rPr lang="en-US" sz="2400" dirty="0"/>
                  <a:t> </a:t>
                </a:r>
                <a:r>
                  <a:rPr lang="ru-RU" sz="2400" dirty="0" smtClean="0"/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5</m:t>
                        </m:r>
                        <m:rad>
                          <m:radPr>
                            <m:degHide m:val="on"/>
                            <m:ctrlPr>
                              <a:rPr lang="en-US" sz="2400" i="1" dirty="0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dirty="0">
                                <a:latin typeface="Cambria Math"/>
                                <a:ea typeface="Cambria Math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sz="2400" dirty="0"/>
                  <a:t>)</a:t>
                </a: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284984"/>
                <a:ext cx="4320480" cy="2205860"/>
              </a:xfrm>
              <a:prstGeom prst="rect">
                <a:avLst/>
              </a:prstGeom>
              <a:blipFill rotWithShape="1">
                <a:blip r:embed="rId3"/>
                <a:stretch>
                  <a:fillRect b="-1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Рукописные данные 4"/>
              <p14:cNvContentPartPr/>
              <p14:nvPr/>
            </p14:nvContentPartPr>
            <p14:xfrm>
              <a:off x="1875240" y="1080360"/>
              <a:ext cx="5554800" cy="183096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5880" y="1071000"/>
                <a:ext cx="5573520" cy="18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005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2DB5-3BCF-4C13-BC4F-22A67A6ADC87}" type="slidenum">
              <a:rPr lang="ru-RU" smtClean="0"/>
              <a:t>70</a:t>
            </a:fld>
            <a:endParaRPr lang="ru-RU" dirty="0"/>
          </a:p>
        </p:txBody>
      </p:sp>
      <p:pic>
        <p:nvPicPr>
          <p:cNvPr id="3074" name="Picture 2" descr="C:\Users\Inna\Desktop\Geekbrains\ВВМ-6\график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48880"/>
            <a:ext cx="678336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973" y="291110"/>
            <a:ext cx="5832648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Рукописные данные 3"/>
              <p14:cNvContentPartPr/>
              <p14:nvPr/>
            </p14:nvContentPartPr>
            <p14:xfrm>
              <a:off x="5456160" y="794880"/>
              <a:ext cx="723600" cy="330480"/>
            </p14:xfrm>
          </p:contentPart>
        </mc:Choice>
        <mc:Fallback xmlns="">
          <p:pic>
            <p:nvPicPr>
              <p:cNvPr id="4" name="Рукописные данные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46800" y="785520"/>
                <a:ext cx="74232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Рукописные данные 2"/>
              <p14:cNvContentPartPr/>
              <p14:nvPr/>
            </p14:nvContentPartPr>
            <p14:xfrm>
              <a:off x="4456080" y="1937880"/>
              <a:ext cx="786240" cy="38412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46720" y="1928520"/>
                <a:ext cx="804960" cy="40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085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2DB5-3BCF-4C13-BC4F-22A67A6ADC87}" type="slidenum">
              <a:rPr lang="ru-RU" smtClean="0"/>
              <a:t>71</a:t>
            </a:fld>
            <a:endParaRPr lang="ru-RU" dirty="0"/>
          </a:p>
        </p:txBody>
      </p:sp>
      <p:pic>
        <p:nvPicPr>
          <p:cNvPr id="4099" name="Picture 3" descr="C:\Users\Inna\Desktop\Geekbrains\ВВМ-6\график-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36912"/>
            <a:ext cx="5813401" cy="393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83568" y="404664"/>
            <a:ext cx="7704856" cy="20162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arenR"/>
            </a:pPr>
            <a:r>
              <a:rPr lang="ru-RU" sz="2000" dirty="0" smtClean="0"/>
              <a:t>Сдвигаем прямую к параболе, пока прямая не коснётся параболы.</a:t>
            </a:r>
          </a:p>
          <a:p>
            <a:pPr marL="342900" indent="-342900">
              <a:buAutoNum type="arabicParenR"/>
            </a:pPr>
            <a:r>
              <a:rPr lang="ru-RU" sz="2000" dirty="0" smtClean="0"/>
              <a:t>Найдём точку касания параболы и прямой, тангенс угла наклона которой равен 1 (</a:t>
            </a:r>
            <a:r>
              <a:rPr lang="en-US" sz="2000" dirty="0" smtClean="0"/>
              <a:t>y=x-3).</a:t>
            </a:r>
          </a:p>
          <a:p>
            <a:pPr marL="342900" indent="-342900">
              <a:buAutoNum type="arabicParenR"/>
            </a:pPr>
            <a:r>
              <a:rPr lang="en-US" sz="2000" dirty="0" smtClean="0"/>
              <a:t>(x^2-1)’ = 2x</a:t>
            </a:r>
          </a:p>
          <a:p>
            <a:r>
              <a:rPr lang="en-US" sz="2000" dirty="0" smtClean="0"/>
              <a:t>2x=1</a:t>
            </a:r>
          </a:p>
          <a:p>
            <a:r>
              <a:rPr lang="en-US" sz="2000" dirty="0" smtClean="0"/>
              <a:t>x=0,5.</a:t>
            </a:r>
            <a:endParaRPr lang="ru-RU" sz="2000" dirty="0" smtClean="0"/>
          </a:p>
          <a:p>
            <a:endParaRPr lang="en-US" dirty="0" smtClean="0"/>
          </a:p>
          <a:p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Рукописные данные 4"/>
              <p14:cNvContentPartPr/>
              <p14:nvPr/>
            </p14:nvContentPartPr>
            <p14:xfrm>
              <a:off x="4429080" y="5724000"/>
              <a:ext cx="360" cy="36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9720" y="571464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Рукописные данные 1"/>
              <p14:cNvContentPartPr/>
              <p14:nvPr/>
            </p14:nvContentPartPr>
            <p14:xfrm>
              <a:off x="794880" y="2205720"/>
              <a:ext cx="437760" cy="2700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5520" y="2196360"/>
                <a:ext cx="456480" cy="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26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2DB5-3BCF-4C13-BC4F-22A67A6ADC87}" type="slidenum">
              <a:rPr lang="ru-RU" smtClean="0"/>
              <a:t>72</a:t>
            </a:fld>
            <a:endParaRPr lang="ru-RU" dirty="0"/>
          </a:p>
        </p:txBody>
      </p:sp>
      <p:pic>
        <p:nvPicPr>
          <p:cNvPr id="4099" name="Picture 3" descr="C:\Users\Inna\Desktop\Geekbrains\ВВМ-6\график-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36912"/>
            <a:ext cx="5813401" cy="393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83568" y="764704"/>
            <a:ext cx="7704856" cy="17281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/>
              <a:t>4) </a:t>
            </a:r>
            <a:r>
              <a:rPr lang="en-US" dirty="0"/>
              <a:t>y1(0,5) = 0.5 - 3 = -2.5</a:t>
            </a:r>
          </a:p>
          <a:p>
            <a:r>
              <a:rPr lang="en-US" dirty="0"/>
              <a:t>y2(0.5) =  0.5^2-2 = -1.75.</a:t>
            </a:r>
          </a:p>
          <a:p>
            <a:r>
              <a:rPr lang="en-US" dirty="0"/>
              <a:t>a = -1.75 – (-2.5) = 0.75.</a:t>
            </a:r>
          </a:p>
          <a:p>
            <a:r>
              <a:rPr lang="en-US" dirty="0"/>
              <a:t>5) </a:t>
            </a:r>
            <a:r>
              <a:rPr lang="en-US" dirty="0" err="1"/>
              <a:t>tg</a:t>
            </a:r>
            <a:r>
              <a:rPr lang="en-US" dirty="0"/>
              <a:t>(pi/2 – alpha) = </a:t>
            </a:r>
            <a:r>
              <a:rPr lang="en-US" dirty="0" err="1"/>
              <a:t>cth</a:t>
            </a:r>
            <a:r>
              <a:rPr lang="en-US" dirty="0"/>
              <a:t>(alpha) = 1</a:t>
            </a:r>
          </a:p>
          <a:p>
            <a:r>
              <a:rPr lang="en-US" dirty="0"/>
              <a:t>6) x^2+x^2= 9/16 =&gt; x = (9/32)^(1/2) = 0.530 (</a:t>
            </a:r>
            <a:r>
              <a:rPr lang="ru-RU" dirty="0"/>
              <a:t>поскольку ищем расстояние, актуален только положительный корень).</a:t>
            </a:r>
            <a:endParaRPr lang="en-US" dirty="0"/>
          </a:p>
          <a:p>
            <a:endParaRPr lang="en-US" dirty="0" smtClean="0"/>
          </a:p>
          <a:p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Рукописные данные 1"/>
              <p14:cNvContentPartPr/>
              <p14:nvPr/>
            </p14:nvContentPartPr>
            <p14:xfrm>
              <a:off x="2607480" y="3295080"/>
              <a:ext cx="1706040" cy="2643480"/>
            </p14:xfrm>
          </p:contentPart>
        </mc:Choice>
        <mc:Fallback xmlns="">
          <p:pic>
            <p:nvPicPr>
              <p:cNvPr id="2" name="Рукописные данные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98120" y="3285720"/>
                <a:ext cx="1724760" cy="26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Рукописные данные 4"/>
              <p14:cNvContentPartPr/>
              <p14:nvPr/>
            </p14:nvContentPartPr>
            <p14:xfrm>
              <a:off x="2688120" y="857160"/>
              <a:ext cx="2170080" cy="386712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78760" y="847800"/>
                <a:ext cx="2188800" cy="38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е данные 5"/>
              <p14:cNvContentPartPr/>
              <p14:nvPr/>
            </p14:nvContentPartPr>
            <p14:xfrm>
              <a:off x="3054240" y="4723920"/>
              <a:ext cx="5188320" cy="188424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4880" y="4714560"/>
                <a:ext cx="5207040" cy="19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Рукописные данные 6"/>
              <p14:cNvContentPartPr/>
              <p14:nvPr/>
            </p14:nvContentPartPr>
            <p14:xfrm>
              <a:off x="3080880" y="4696920"/>
              <a:ext cx="18360" cy="732600"/>
            </p14:xfrm>
          </p:contentPart>
        </mc:Choice>
        <mc:Fallback>
          <p:pic>
            <p:nvPicPr>
              <p:cNvPr id="7" name="Рукописные данные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71520" y="4687560"/>
                <a:ext cx="37080" cy="75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830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Комплексные числа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Комплексное число</a:t>
            </a:r>
            <a:r>
              <a:rPr lang="ru-RU" dirty="0"/>
              <a:t> </a:t>
            </a:r>
            <a:r>
              <a:rPr lang="ru-RU" dirty="0" smtClean="0"/>
              <a:t>—</a:t>
            </a:r>
          </a:p>
          <a:p>
            <a:pPr marL="0" indent="0">
              <a:buNone/>
            </a:pPr>
            <a:r>
              <a:rPr lang="ru-RU" dirty="0" smtClean="0"/>
              <a:t>a </a:t>
            </a:r>
            <a:r>
              <a:rPr lang="ru-RU" dirty="0"/>
              <a:t>+ </a:t>
            </a:r>
            <a:r>
              <a:rPr lang="ru-RU" dirty="0" err="1"/>
              <a:t>bi</a:t>
            </a:r>
            <a:r>
              <a:rPr lang="ru-RU" dirty="0"/>
              <a:t>,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где </a:t>
            </a:r>
            <a:r>
              <a:rPr lang="ru-RU" dirty="0"/>
              <a:t>a, b — действительные </a:t>
            </a:r>
            <a:r>
              <a:rPr lang="ru-RU" b="1" dirty="0"/>
              <a:t>числа</a:t>
            </a:r>
            <a:r>
              <a:rPr lang="ru-RU" dirty="0"/>
              <a:t>, а i </a:t>
            </a:r>
            <a:r>
              <a:rPr lang="ru-RU" dirty="0" smtClean="0"/>
              <a:t>—мнимая единица (i</a:t>
            </a:r>
            <a:r>
              <a:rPr lang="ru-RU" baseline="30000" dirty="0" smtClean="0"/>
              <a:t>2</a:t>
            </a:r>
            <a:r>
              <a:rPr lang="ru-RU" dirty="0"/>
              <a:t> = –</a:t>
            </a:r>
            <a:r>
              <a:rPr lang="ru-RU" dirty="0" smtClean="0"/>
              <a:t>1).</a:t>
            </a:r>
            <a:r>
              <a:rPr lang="ru-RU" dirty="0"/>
              <a:t> </a:t>
            </a:r>
            <a:endParaRPr lang="ru-RU" dirty="0" smtClean="0"/>
          </a:p>
          <a:p>
            <a:pPr marL="0" indent="0">
              <a:buNone/>
            </a:pPr>
            <a:r>
              <a:rPr lang="ru-RU" b="1" dirty="0" smtClean="0"/>
              <a:t>Число</a:t>
            </a:r>
            <a:r>
              <a:rPr lang="ru-RU" b="1" dirty="0"/>
              <a:t> a </a:t>
            </a:r>
            <a:r>
              <a:rPr lang="ru-RU" dirty="0"/>
              <a:t>называется действительной частью, а </a:t>
            </a:r>
            <a:r>
              <a:rPr lang="ru-RU" b="1" dirty="0"/>
              <a:t>число b </a:t>
            </a:r>
            <a:r>
              <a:rPr lang="ru-RU" dirty="0"/>
              <a:t>— мнимой частью </a:t>
            </a:r>
            <a:r>
              <a:rPr lang="ru-RU" b="1" dirty="0"/>
              <a:t>комплексного числа z = a + </a:t>
            </a:r>
            <a:r>
              <a:rPr lang="ru-RU" b="1" dirty="0" err="1"/>
              <a:t>bi</a:t>
            </a:r>
            <a:r>
              <a:rPr lang="ru-RU" b="1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73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Рукописные данные 5"/>
              <p14:cNvContentPartPr/>
              <p14:nvPr/>
            </p14:nvContentPartPr>
            <p14:xfrm>
              <a:off x="5518800" y="3393360"/>
              <a:ext cx="2714760" cy="57168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9440" y="3384000"/>
                <a:ext cx="273348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Рукописные данные 4"/>
              <p14:cNvContentPartPr/>
              <p14:nvPr/>
            </p14:nvContentPartPr>
            <p14:xfrm>
              <a:off x="2179080" y="4875480"/>
              <a:ext cx="5054400" cy="184896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9720" y="4866120"/>
                <a:ext cx="5073120" cy="18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05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8337" y="3091565"/>
            <a:ext cx="6087325" cy="1305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4C68-19E5-4BE3-AD5F-F71519F64A6D}" type="slidenum">
              <a:rPr lang="ru-RU" smtClean="0"/>
              <a:t>74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Арифметические операции с комплексными числами</a:t>
            </a:r>
            <a:endParaRPr lang="ru-RU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2376264" cy="8234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е данные 4"/>
              <p14:cNvContentPartPr/>
              <p14:nvPr/>
            </p14:nvContentPartPr>
            <p14:xfrm>
              <a:off x="1955880" y="3911040"/>
              <a:ext cx="3545280" cy="109008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6520" y="3901680"/>
                <a:ext cx="3564000" cy="11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Рукописные данные 2"/>
              <p14:cNvContentPartPr/>
              <p14:nvPr/>
            </p14:nvContentPartPr>
            <p14:xfrm>
              <a:off x="2643480" y="3509280"/>
              <a:ext cx="1928880" cy="91116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34120" y="3499920"/>
                <a:ext cx="1947600" cy="9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933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609187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75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</a:t>
            </a:r>
            <a:r>
              <a:rPr lang="ru-RU" dirty="0"/>
              <a:t>8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852936"/>
            <a:ext cx="5032574" cy="62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55037"/>
            <a:ext cx="2736304" cy="95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Рукописные данные 2"/>
              <p14:cNvContentPartPr/>
              <p14:nvPr/>
            </p14:nvContentPartPr>
            <p14:xfrm>
              <a:off x="384120" y="1258920"/>
              <a:ext cx="8206560" cy="531360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760" y="1249560"/>
                <a:ext cx="8225280" cy="533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Рукописные данные 4"/>
              <p14:cNvContentPartPr/>
              <p14:nvPr/>
            </p14:nvContentPartPr>
            <p14:xfrm>
              <a:off x="642960" y="1723320"/>
              <a:ext cx="4688640" cy="463500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3600" y="1713960"/>
                <a:ext cx="4707360" cy="465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273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7935576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76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8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8208912" cy="195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Рукописные данные 2"/>
              <p14:cNvContentPartPr/>
              <p14:nvPr/>
            </p14:nvContentPartPr>
            <p14:xfrm>
              <a:off x="2813040" y="1393200"/>
              <a:ext cx="4920480" cy="386676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3680" y="1383840"/>
                <a:ext cx="4939200" cy="38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Рукописные данные 4"/>
              <p14:cNvContentPartPr/>
              <p14:nvPr/>
            </p14:nvContentPartPr>
            <p14:xfrm>
              <a:off x="1571760" y="2446560"/>
              <a:ext cx="2170440" cy="187560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62400" y="2437200"/>
                <a:ext cx="2189160" cy="18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Рукописные данные 5"/>
              <p14:cNvContentPartPr/>
              <p14:nvPr/>
            </p14:nvContentPartPr>
            <p14:xfrm>
              <a:off x="4027320" y="5054040"/>
              <a:ext cx="4134960" cy="138456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17960" y="5044680"/>
                <a:ext cx="4153680" cy="140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67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2153" y="2367564"/>
            <a:ext cx="6039693" cy="275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4C68-19E5-4BE3-AD5F-F71519F64A6D}" type="slidenum">
              <a:rPr lang="ru-RU" smtClean="0"/>
              <a:t>77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Арифметические операции с комплексными числами</a:t>
            </a:r>
            <a:endParaRPr lang="ru-RU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219" y="1624327"/>
            <a:ext cx="1679821" cy="5821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Рукописные данные 2"/>
              <p14:cNvContentPartPr/>
              <p14:nvPr/>
            </p14:nvContentPartPr>
            <p14:xfrm>
              <a:off x="5625720" y="1437840"/>
              <a:ext cx="1268640" cy="48240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6360" y="1428480"/>
                <a:ext cx="12873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Рукописные данные 5"/>
              <p14:cNvContentPartPr/>
              <p14:nvPr/>
            </p14:nvContentPartPr>
            <p14:xfrm>
              <a:off x="4018320" y="2044800"/>
              <a:ext cx="2884680" cy="443844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08960" y="2035440"/>
                <a:ext cx="2903400" cy="445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Рукописные данные 6"/>
              <p14:cNvContentPartPr/>
              <p14:nvPr/>
            </p14:nvContentPartPr>
            <p14:xfrm>
              <a:off x="6170400" y="3143160"/>
              <a:ext cx="687960" cy="9360"/>
            </p14:xfrm>
          </p:contentPart>
        </mc:Choice>
        <mc:Fallback>
          <p:pic>
            <p:nvPicPr>
              <p:cNvPr id="7" name="Рукописные данные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61040" y="3133800"/>
                <a:ext cx="706680" cy="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743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Тождество Эйлера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78</a:t>
            </a:fld>
            <a:endParaRPr lang="ru-RU"/>
          </a:p>
        </p:txBody>
      </p:sp>
      <p:pic>
        <p:nvPicPr>
          <p:cNvPr id="4098" name="Picture 2" descr="https://habrastorage.org/getpro/habr/post_images/e4e/9ee/ee6/e4e9eeee65865c29db65b62b0d81ce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65" y="4797152"/>
            <a:ext cx="3816424" cy="103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572000" y="4797152"/>
            <a:ext cx="3888432" cy="10304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Тождество Эйлера </a:t>
            </a:r>
          </a:p>
          <a:p>
            <a:pPr algn="ctr"/>
            <a:r>
              <a:rPr lang="ru-RU" dirty="0" smtClean="0"/>
              <a:t>(</a:t>
            </a:r>
            <a:r>
              <a:rPr lang="en-US" dirty="0">
                <a:hlinkClick r:id="rId3"/>
              </a:rPr>
              <a:t>https://habr.com/ru/post/454136</a:t>
            </a:r>
            <a:r>
              <a:rPr lang="en-US" dirty="0" smtClean="0">
                <a:hlinkClick r:id="rId3"/>
              </a:rPr>
              <a:t>/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6" name="AutoShape 4" descr="{\displaystyle e^{ix}=\cos x+i\sin x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7" descr="{\displaystyle e^{ix}=\cos x+i\sin x}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9" descr="{\displaystyle e^{ix}=\cos x+i\sin x}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4724400" y="2564904"/>
            <a:ext cx="3888432" cy="10304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Формула Эйлера </a:t>
            </a:r>
          </a:p>
        </p:txBody>
      </p:sp>
      <p:pic>
        <p:nvPicPr>
          <p:cNvPr id="4109" name="Picture 13" descr="ÐÐ°ÑÑÐ¸Ð½ÐºÐ¸ Ð¿Ð¾ Ð·Ð°Ð¿ÑÐ¾ÑÑ ÑÐ¾ÑÐ¼ÑÐ»Ð° ÑÐ¹Ð»ÐµÑÐ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456404"/>
            <a:ext cx="3409087" cy="31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306665" y="5949280"/>
            <a:ext cx="8008441" cy="800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/>
              <a:t>В 2003 году аспирант Калифорнийского технологического института Билли </a:t>
            </a:r>
            <a:r>
              <a:rPr lang="ru-RU" sz="1600" dirty="0" err="1"/>
              <a:t>Коттрелл</a:t>
            </a:r>
            <a:r>
              <a:rPr lang="ru-RU" sz="1600" dirty="0"/>
              <a:t> писал краской на чужих спортивных автомобилях уравнение Эйлера. На суде он сказал: "Я знал теорему Эйлера с пяти лет, и её обязаны знать все".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Рукописные данные 2"/>
              <p14:cNvContentPartPr/>
              <p14:nvPr/>
            </p14:nvContentPartPr>
            <p14:xfrm>
              <a:off x="2286000" y="1348560"/>
              <a:ext cx="2464920" cy="85752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6640" y="1339200"/>
                <a:ext cx="2483640" cy="87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Рукописные данные 9"/>
              <p14:cNvContentPartPr/>
              <p14:nvPr/>
            </p14:nvContentPartPr>
            <p14:xfrm>
              <a:off x="1919880" y="1089360"/>
              <a:ext cx="6385320" cy="3661560"/>
            </p14:xfrm>
          </p:contentPart>
        </mc:Choice>
        <mc:Fallback>
          <p:pic>
            <p:nvPicPr>
              <p:cNvPr id="10" name="Рукописные данные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0520" y="1080000"/>
                <a:ext cx="6404040" cy="36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71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79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е данные 1"/>
              <p14:cNvContentPartPr/>
              <p14:nvPr/>
            </p14:nvContentPartPr>
            <p14:xfrm>
              <a:off x="9135360" y="0"/>
              <a:ext cx="9000" cy="360"/>
            </p14:xfrm>
          </p:contentPart>
        </mc:Choice>
        <mc:Fallback xmlns="">
          <p:pic>
            <p:nvPicPr>
              <p:cNvPr id="2" name="Рукописные данные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26000" y="-9360"/>
                <a:ext cx="2772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527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25" t="6003" r="4810" b="9371"/>
          <a:stretch/>
        </p:blipFill>
        <p:spPr>
          <a:xfrm>
            <a:off x="611560" y="548680"/>
            <a:ext cx="7776864" cy="5544616"/>
          </a:xfr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07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577296"/>
              </p:ext>
            </p:extLst>
          </p:nvPr>
        </p:nvGraphicFramePr>
        <p:xfrm>
          <a:off x="457200" y="1481138"/>
          <a:ext cx="82296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X**2-3=0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X**2+3=0</a:t>
                      </a:r>
                      <a:endParaRPr lang="ru-RU" dirty="0" smtClean="0"/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X**2-3X=0</a:t>
                      </a:r>
                      <a:endParaRPr lang="ru-RU" dirty="0" smtClean="0"/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9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Неполные квадратные уравнения: примеры для тренировки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Рукописные данные 2"/>
              <p14:cNvContentPartPr/>
              <p14:nvPr/>
            </p14:nvContentPartPr>
            <p14:xfrm>
              <a:off x="3179160" y="2866320"/>
              <a:ext cx="2759400" cy="164340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9800" y="2856960"/>
                <a:ext cx="2778120" cy="166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129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2638</TotalTime>
  <Words>1923</Words>
  <Application>Microsoft Office PowerPoint</Application>
  <PresentationFormat>Экран (4:3)</PresentationFormat>
  <Paragraphs>374</Paragraphs>
  <Slides>79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79</vt:i4>
      </vt:variant>
    </vt:vector>
  </HeadingPairs>
  <TitlesOfParts>
    <vt:vector size="80" baseType="lpstr">
      <vt:lpstr>Тема Office</vt:lpstr>
      <vt:lpstr>Вебинар 2. Введение в аналитическую геометрию. Графики на плоскости.</vt:lpstr>
      <vt:lpstr>План вебинара</vt:lpstr>
      <vt:lpstr>Про почерк</vt:lpstr>
      <vt:lpstr>Как добыть Jupiter-notebook</vt:lpstr>
      <vt:lpstr>Видеоразбор ДЗ_1</vt:lpstr>
      <vt:lpstr>Презентация PowerPoint</vt:lpstr>
      <vt:lpstr>Неполное квадратное уравнение (из ДЗ_1 2. 2))</vt:lpstr>
      <vt:lpstr>Презентация PowerPoint</vt:lpstr>
      <vt:lpstr>Неполные квадратные уравнения: примеры для тренировки</vt:lpstr>
      <vt:lpstr>Неполные квадратные уравнения: примеры для тренировки</vt:lpstr>
      <vt:lpstr>Презентация PowerPoint</vt:lpstr>
      <vt:lpstr>Презентация PowerPoint</vt:lpstr>
      <vt:lpstr>Презентация PowerPoint</vt:lpstr>
      <vt:lpstr>   Известно, что свежий огурец на 99% состоит из воды. Месяц назад взвесили мешок со свежими огурцами. Получилось, что огурцов ровно 100 кг. Мешок убрали, а через месяц снова взвесили. Огурцы за это время усохли, и теперь вода составляет уже только 98% их веса. Сколько теперь (в кг) весят огурцы?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Норма вектора</vt:lpstr>
      <vt:lpstr>Норма вектора</vt:lpstr>
      <vt:lpstr>Презентация PowerPoint</vt:lpstr>
      <vt:lpstr>Определить норму вектора, образованного точками с координатами x (начало) и y (конец)</vt:lpstr>
      <vt:lpstr>Определить норму вектора, образованного точками с координатами x (начало) и y (конец)</vt:lpstr>
      <vt:lpstr>Прямая на плоскости</vt:lpstr>
      <vt:lpstr>Как найти точки пересечения с осями? </vt:lpstr>
      <vt:lpstr>Как найти точки пересечения с осями? </vt:lpstr>
      <vt:lpstr>Как записать уравнения для прямых, параллельных осям?</vt:lpstr>
      <vt:lpstr>Как записать уравнения для прямых, параллельных осям?</vt:lpstr>
      <vt:lpstr>Источник: http://www.cleverstudents.ru/line_and_plane/canonical_equation_of_line_on_plane.html</vt:lpstr>
      <vt:lpstr>Уравнение прямой с угловым коэффициентом</vt:lpstr>
      <vt:lpstr>Про угловой коэффициент k:</vt:lpstr>
      <vt:lpstr>Про угловой коэффициент k:</vt:lpstr>
      <vt:lpstr>K=?</vt:lpstr>
      <vt:lpstr>K=(y2-y1)/(x2-x1)</vt:lpstr>
      <vt:lpstr>Уравнение пучка прямых, проходящих через заданную точку</vt:lpstr>
      <vt:lpstr>Уравнение пучка прямых, проходящих через заданную точку</vt:lpstr>
      <vt:lpstr>Презентация PowerPoint</vt:lpstr>
      <vt:lpstr>Задача 1.</vt:lpstr>
      <vt:lpstr>Задача 1.</vt:lpstr>
      <vt:lpstr>Задача 1.</vt:lpstr>
      <vt:lpstr> Найти уравнение прямой, которая проходит через точку M(1,3) и параллельна прямой y-2x-3=0 </vt:lpstr>
      <vt:lpstr>Шаблон для решения одной из домашних задач</vt:lpstr>
      <vt:lpstr>Презентация PowerPoint</vt:lpstr>
      <vt:lpstr>Презентация PowerPoint</vt:lpstr>
      <vt:lpstr>Если прямые заданы в виде y=kx+b</vt:lpstr>
      <vt:lpstr>Презентация PowerPoint</vt:lpstr>
      <vt:lpstr>Задача 2</vt:lpstr>
      <vt:lpstr>Задача 2</vt:lpstr>
      <vt:lpstr>Задача 2</vt:lpstr>
      <vt:lpstr>Задача 2</vt:lpstr>
      <vt:lpstr>Общий вид уравнения кривой 2-го порядка (на плоскости)</vt:lpstr>
      <vt:lpstr>Задача 3</vt:lpstr>
      <vt:lpstr>Задача 3</vt:lpstr>
      <vt:lpstr>Задача 3</vt:lpstr>
      <vt:lpstr>Задача 3</vt:lpstr>
      <vt:lpstr>Задача 3</vt:lpstr>
      <vt:lpstr>Задача 3</vt:lpstr>
      <vt:lpstr>Задача 4</vt:lpstr>
      <vt:lpstr>Презентация PowerPoint</vt:lpstr>
      <vt:lpstr>Презентация PowerPoint</vt:lpstr>
      <vt:lpstr>Парабола</vt:lpstr>
      <vt:lpstr>Задача 5</vt:lpstr>
      <vt:lpstr>Задача 6</vt:lpstr>
      <vt:lpstr>Задача 6</vt:lpstr>
      <vt:lpstr>Презентация PowerPoint</vt:lpstr>
      <vt:lpstr>Задача 7</vt:lpstr>
      <vt:lpstr>Презентация PowerPoint</vt:lpstr>
      <vt:lpstr>Презентация PowerPoint</vt:lpstr>
      <vt:lpstr>Презентация PowerPoint</vt:lpstr>
      <vt:lpstr>Презентация PowerPoint</vt:lpstr>
      <vt:lpstr>Комплексные числа</vt:lpstr>
      <vt:lpstr>Арифметические операции с комплексными числами</vt:lpstr>
      <vt:lpstr>Задача 8</vt:lpstr>
      <vt:lpstr>Задача 8</vt:lpstr>
      <vt:lpstr>Арифметические операции с комплексными числами</vt:lpstr>
      <vt:lpstr>Тождество Эйлера</vt:lpstr>
      <vt:lpstr>Спасибо за внимание!</vt:lpstr>
    </vt:vector>
  </TitlesOfParts>
  <Company>Krokoz™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Вебинар 4. Введение в аналитическую геометрию. Графики на плоскости</dc:title>
  <dc:creator>Inna</dc:creator>
  <cp:lastModifiedBy>Inna</cp:lastModifiedBy>
  <cp:revision>104</cp:revision>
  <dcterms:created xsi:type="dcterms:W3CDTF">2019-06-23T02:46:52Z</dcterms:created>
  <dcterms:modified xsi:type="dcterms:W3CDTF">2019-11-24T18:38:05Z</dcterms:modified>
</cp:coreProperties>
</file>